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2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28" r:id="rId3"/>
    <p:sldMasterId id="2147483718" r:id="rId4"/>
    <p:sldMasterId id="2147483724" r:id="rId5"/>
    <p:sldMasterId id="2147483726" r:id="rId6"/>
    <p:sldMasterId id="2147483752" r:id="rId7"/>
  </p:sldMasterIdLst>
  <p:notesMasterIdLst>
    <p:notesMasterId r:id="rId22"/>
  </p:notesMasterIdLst>
  <p:handoutMasterIdLst>
    <p:handoutMasterId r:id="rId23"/>
  </p:handoutMasterIdLst>
  <p:sldIdLst>
    <p:sldId id="262" r:id="rId8"/>
    <p:sldId id="285" r:id="rId9"/>
    <p:sldId id="284" r:id="rId10"/>
    <p:sldId id="314" r:id="rId11"/>
    <p:sldId id="288" r:id="rId12"/>
    <p:sldId id="289" r:id="rId13"/>
    <p:sldId id="292" r:id="rId14"/>
    <p:sldId id="293" r:id="rId15"/>
    <p:sldId id="291" r:id="rId16"/>
    <p:sldId id="297" r:id="rId17"/>
    <p:sldId id="312" r:id="rId18"/>
    <p:sldId id="305" r:id="rId19"/>
    <p:sldId id="315" r:id="rId20"/>
    <p:sldId id="282" r:id="rId2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Ball" initials="CB" lastIdx="3" clrIdx="0"/>
  <p:cmAuthor id="1" name="Jessica Drysdale" initials="JD" lastIdx="2" clrIdx="1"/>
  <p:cmAuthor id="2" name="Jessica Drysdal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92" autoAdjust="0"/>
    <p:restoredTop sz="93237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6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4AC63-2C4F-A74C-879F-519C9ECA111B}" type="doc">
      <dgm:prSet loTypeId="urn:microsoft.com/office/officeart/2008/layout/HorizontalMultiLevelHierarchy" loCatId="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2A4CD5F-C56B-3547-88C8-E902409F1F47}">
      <dgm:prSet phldrT="[Text]"/>
      <dgm:spPr/>
      <dgm:t>
        <a:bodyPr/>
        <a:lstStyle/>
        <a:p>
          <a:r>
            <a:rPr lang="en-US" dirty="0" smtClean="0"/>
            <a:t>NSW Integrated Care Strategy</a:t>
          </a:r>
          <a:endParaRPr lang="en-US" dirty="0"/>
        </a:p>
      </dgm:t>
    </dgm:pt>
    <dgm:pt modelId="{5C21CEF1-87DF-AB4C-BE40-929252CD97C2}" type="parTrans" cxnId="{BB198533-2317-134E-B129-1C4D4FDA3734}">
      <dgm:prSet/>
      <dgm:spPr/>
      <dgm:t>
        <a:bodyPr/>
        <a:lstStyle/>
        <a:p>
          <a:endParaRPr lang="en-US"/>
        </a:p>
      </dgm:t>
    </dgm:pt>
    <dgm:pt modelId="{010EAD92-69CD-1A4E-9CC8-95D416C02A16}" type="sibTrans" cxnId="{BB198533-2317-134E-B129-1C4D4FDA3734}">
      <dgm:prSet/>
      <dgm:spPr/>
      <dgm:t>
        <a:bodyPr/>
        <a:lstStyle/>
        <a:p>
          <a:endParaRPr lang="en-US"/>
        </a:p>
      </dgm:t>
    </dgm:pt>
    <dgm:pt modelId="{0B0B7675-010F-5445-9585-D0F47711D709}">
      <dgm:prSet phldrT="[Text]"/>
      <dgm:spPr/>
      <dgm:t>
        <a:bodyPr/>
        <a:lstStyle/>
        <a:p>
          <a:r>
            <a:rPr lang="en-US" dirty="0" smtClean="0"/>
            <a:t>IT systems</a:t>
          </a:r>
          <a:endParaRPr lang="en-US" dirty="0"/>
        </a:p>
      </dgm:t>
    </dgm:pt>
    <dgm:pt modelId="{D7711401-6816-E349-A3F8-D23FD9E028AF}" type="parTrans" cxnId="{943A093A-1E9D-E649-AB5E-8D042F36420B}">
      <dgm:prSet/>
      <dgm:spPr/>
      <dgm:t>
        <a:bodyPr/>
        <a:lstStyle/>
        <a:p>
          <a:endParaRPr lang="en-US"/>
        </a:p>
      </dgm:t>
    </dgm:pt>
    <dgm:pt modelId="{4BFFB002-28C1-5B43-B4A1-70F224FB1F84}" type="sibTrans" cxnId="{943A093A-1E9D-E649-AB5E-8D042F36420B}">
      <dgm:prSet/>
      <dgm:spPr/>
      <dgm:t>
        <a:bodyPr/>
        <a:lstStyle/>
        <a:p>
          <a:endParaRPr lang="en-US"/>
        </a:p>
      </dgm:t>
    </dgm:pt>
    <dgm:pt modelId="{65556E24-2A40-F646-9DB4-5EC33C66D0BD}">
      <dgm:prSet phldrT="[Text]"/>
      <dgm:spPr/>
      <dgm:t>
        <a:bodyPr/>
        <a:lstStyle/>
        <a:p>
          <a:r>
            <a:rPr lang="en-US" dirty="0" smtClean="0"/>
            <a:t>Monitoring and Evaluation</a:t>
          </a:r>
          <a:endParaRPr lang="en-US" dirty="0"/>
        </a:p>
      </dgm:t>
    </dgm:pt>
    <dgm:pt modelId="{92796C01-7AE5-C245-BF75-CD97999C0F6C}" type="parTrans" cxnId="{B99A7BBC-3A05-EE48-8DF0-FA101F7A064F}">
      <dgm:prSet/>
      <dgm:spPr/>
      <dgm:t>
        <a:bodyPr/>
        <a:lstStyle/>
        <a:p>
          <a:endParaRPr lang="en-US"/>
        </a:p>
      </dgm:t>
    </dgm:pt>
    <dgm:pt modelId="{73ABFD6F-523C-C948-8B6A-D31C412A250F}" type="sibTrans" cxnId="{B99A7BBC-3A05-EE48-8DF0-FA101F7A064F}">
      <dgm:prSet/>
      <dgm:spPr/>
      <dgm:t>
        <a:bodyPr/>
        <a:lstStyle/>
        <a:p>
          <a:endParaRPr lang="en-US"/>
        </a:p>
      </dgm:t>
    </dgm:pt>
    <dgm:pt modelId="{39E01F3C-8884-2840-8B4A-F4572641B461}">
      <dgm:prSet phldrT="[Text]"/>
      <dgm:spPr/>
      <dgm:t>
        <a:bodyPr/>
        <a:lstStyle/>
        <a:p>
          <a:r>
            <a:rPr lang="en-US" dirty="0" smtClean="0"/>
            <a:t>Patient Reported Measures</a:t>
          </a:r>
          <a:endParaRPr lang="en-US" dirty="0"/>
        </a:p>
      </dgm:t>
    </dgm:pt>
    <dgm:pt modelId="{3616F8FB-B5EB-8547-AD6E-DBB0FD8802EB}" type="parTrans" cxnId="{E19A1FF1-90B8-0643-8A33-989D1D6E74A0}">
      <dgm:prSet/>
      <dgm:spPr/>
      <dgm:t>
        <a:bodyPr/>
        <a:lstStyle/>
        <a:p>
          <a:endParaRPr lang="en-US"/>
        </a:p>
      </dgm:t>
    </dgm:pt>
    <dgm:pt modelId="{EBBC0FEE-7B15-A74D-8E30-6AC6ABF44027}" type="sibTrans" cxnId="{E19A1FF1-90B8-0643-8A33-989D1D6E74A0}">
      <dgm:prSet/>
      <dgm:spPr/>
      <dgm:t>
        <a:bodyPr/>
        <a:lstStyle/>
        <a:p>
          <a:endParaRPr lang="en-US"/>
        </a:p>
      </dgm:t>
    </dgm:pt>
    <dgm:pt modelId="{99744284-2892-E24C-A64C-F14265E3A8B1}">
      <dgm:prSet phldrT="[Text]"/>
      <dgm:spPr/>
      <dgm:t>
        <a:bodyPr/>
        <a:lstStyle/>
        <a:p>
          <a:r>
            <a:rPr lang="en-US" dirty="0" smtClean="0"/>
            <a:t>Risk Stratification</a:t>
          </a:r>
          <a:endParaRPr lang="en-US" dirty="0"/>
        </a:p>
      </dgm:t>
    </dgm:pt>
    <dgm:pt modelId="{448DD0C2-40E0-6049-8A0B-DA613D6FC272}" type="parTrans" cxnId="{AD4EF375-620D-CB4A-852C-0B804DAF380D}">
      <dgm:prSet/>
      <dgm:spPr/>
      <dgm:t>
        <a:bodyPr/>
        <a:lstStyle/>
        <a:p>
          <a:endParaRPr lang="en-US"/>
        </a:p>
      </dgm:t>
    </dgm:pt>
    <dgm:pt modelId="{7B2292F5-ECDD-E34D-A4DC-CE2C4522EA23}" type="sibTrans" cxnId="{AD4EF375-620D-CB4A-852C-0B804DAF380D}">
      <dgm:prSet/>
      <dgm:spPr/>
      <dgm:t>
        <a:bodyPr/>
        <a:lstStyle/>
        <a:p>
          <a:endParaRPr lang="en-US"/>
        </a:p>
      </dgm:t>
    </dgm:pt>
    <dgm:pt modelId="{13E73291-0EC3-3A42-A3A1-A96C0280A1EE}" type="pres">
      <dgm:prSet presAssocID="{06B4AC63-2C4F-A74C-879F-519C9ECA11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ED776F5-3649-634F-B725-2A7706FB330D}" type="pres">
      <dgm:prSet presAssocID="{82A4CD5F-C56B-3547-88C8-E902409F1F47}" presName="root1" presStyleCnt="0"/>
      <dgm:spPr/>
    </dgm:pt>
    <dgm:pt modelId="{C297A895-E310-DA4B-8636-4594C7C61F3B}" type="pres">
      <dgm:prSet presAssocID="{82A4CD5F-C56B-3547-88C8-E902409F1F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F646646-A0F9-3545-96C1-D0EE15643EE1}" type="pres">
      <dgm:prSet presAssocID="{82A4CD5F-C56B-3547-88C8-E902409F1F47}" presName="level2hierChild" presStyleCnt="0"/>
      <dgm:spPr/>
    </dgm:pt>
    <dgm:pt modelId="{1962B3CB-9373-2C4E-8353-995BE037EE4B}" type="pres">
      <dgm:prSet presAssocID="{D7711401-6816-E349-A3F8-D23FD9E028AF}" presName="conn2-1" presStyleLbl="parChTrans1D2" presStyleIdx="0" presStyleCnt="4"/>
      <dgm:spPr/>
      <dgm:t>
        <a:bodyPr/>
        <a:lstStyle/>
        <a:p>
          <a:endParaRPr lang="en-AU"/>
        </a:p>
      </dgm:t>
    </dgm:pt>
    <dgm:pt modelId="{BB3DA35A-F0DB-DA4F-B89C-E9FDB2FF67A5}" type="pres">
      <dgm:prSet presAssocID="{D7711401-6816-E349-A3F8-D23FD9E028AF}" presName="connTx" presStyleLbl="parChTrans1D2" presStyleIdx="0" presStyleCnt="4"/>
      <dgm:spPr/>
      <dgm:t>
        <a:bodyPr/>
        <a:lstStyle/>
        <a:p>
          <a:endParaRPr lang="en-AU"/>
        </a:p>
      </dgm:t>
    </dgm:pt>
    <dgm:pt modelId="{2C42DC5B-66A6-234A-B9F9-BECDE08B8234}" type="pres">
      <dgm:prSet presAssocID="{0B0B7675-010F-5445-9585-D0F47711D709}" presName="root2" presStyleCnt="0"/>
      <dgm:spPr/>
    </dgm:pt>
    <dgm:pt modelId="{358037F3-60BF-1A4C-867A-98145E7D849E}" type="pres">
      <dgm:prSet presAssocID="{0B0B7675-010F-5445-9585-D0F47711D70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854F5D0-C94D-DF49-ABB2-458E3827788A}" type="pres">
      <dgm:prSet presAssocID="{0B0B7675-010F-5445-9585-D0F47711D709}" presName="level3hierChild" presStyleCnt="0"/>
      <dgm:spPr/>
    </dgm:pt>
    <dgm:pt modelId="{5152A2DE-7B41-7C45-9DBA-83F73A47E676}" type="pres">
      <dgm:prSet presAssocID="{92796C01-7AE5-C245-BF75-CD97999C0F6C}" presName="conn2-1" presStyleLbl="parChTrans1D2" presStyleIdx="1" presStyleCnt="4"/>
      <dgm:spPr/>
      <dgm:t>
        <a:bodyPr/>
        <a:lstStyle/>
        <a:p>
          <a:endParaRPr lang="en-AU"/>
        </a:p>
      </dgm:t>
    </dgm:pt>
    <dgm:pt modelId="{41FD3C26-8859-7F40-89E8-C263FAEC9A9C}" type="pres">
      <dgm:prSet presAssocID="{92796C01-7AE5-C245-BF75-CD97999C0F6C}" presName="connTx" presStyleLbl="parChTrans1D2" presStyleIdx="1" presStyleCnt="4"/>
      <dgm:spPr/>
      <dgm:t>
        <a:bodyPr/>
        <a:lstStyle/>
        <a:p>
          <a:endParaRPr lang="en-AU"/>
        </a:p>
      </dgm:t>
    </dgm:pt>
    <dgm:pt modelId="{1E9E1F7F-C948-F445-B64F-ECC0230732AB}" type="pres">
      <dgm:prSet presAssocID="{65556E24-2A40-F646-9DB4-5EC33C66D0BD}" presName="root2" presStyleCnt="0"/>
      <dgm:spPr/>
    </dgm:pt>
    <dgm:pt modelId="{400B65A6-0779-F748-BC77-5FE8B95D0F0D}" type="pres">
      <dgm:prSet presAssocID="{65556E24-2A40-F646-9DB4-5EC33C66D0B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9AB6D18-3B74-704F-B3A6-925B26529332}" type="pres">
      <dgm:prSet presAssocID="{65556E24-2A40-F646-9DB4-5EC33C66D0BD}" presName="level3hierChild" presStyleCnt="0"/>
      <dgm:spPr/>
    </dgm:pt>
    <dgm:pt modelId="{154ADFB2-9B07-F241-AA8C-7A9C0854B0CF}" type="pres">
      <dgm:prSet presAssocID="{3616F8FB-B5EB-8547-AD6E-DBB0FD8802EB}" presName="conn2-1" presStyleLbl="parChTrans1D2" presStyleIdx="2" presStyleCnt="4"/>
      <dgm:spPr/>
      <dgm:t>
        <a:bodyPr/>
        <a:lstStyle/>
        <a:p>
          <a:endParaRPr lang="en-AU"/>
        </a:p>
      </dgm:t>
    </dgm:pt>
    <dgm:pt modelId="{112EA82A-60A0-8841-B87E-182B703DEBE6}" type="pres">
      <dgm:prSet presAssocID="{3616F8FB-B5EB-8547-AD6E-DBB0FD8802EB}" presName="connTx" presStyleLbl="parChTrans1D2" presStyleIdx="2" presStyleCnt="4"/>
      <dgm:spPr/>
      <dgm:t>
        <a:bodyPr/>
        <a:lstStyle/>
        <a:p>
          <a:endParaRPr lang="en-AU"/>
        </a:p>
      </dgm:t>
    </dgm:pt>
    <dgm:pt modelId="{ED556002-A6F4-5B4D-B3D7-17D90DF8A613}" type="pres">
      <dgm:prSet presAssocID="{39E01F3C-8884-2840-8B4A-F4572641B461}" presName="root2" presStyleCnt="0"/>
      <dgm:spPr/>
    </dgm:pt>
    <dgm:pt modelId="{392DF8F9-0DB8-1943-862D-179BA2396191}" type="pres">
      <dgm:prSet presAssocID="{39E01F3C-8884-2840-8B4A-F4572641B46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A41C40C-E0E8-7A4D-8E4A-574D9A2F79C5}" type="pres">
      <dgm:prSet presAssocID="{39E01F3C-8884-2840-8B4A-F4572641B461}" presName="level3hierChild" presStyleCnt="0"/>
      <dgm:spPr/>
    </dgm:pt>
    <dgm:pt modelId="{518012DE-EA4A-B148-81C3-06D003749595}" type="pres">
      <dgm:prSet presAssocID="{448DD0C2-40E0-6049-8A0B-DA613D6FC272}" presName="conn2-1" presStyleLbl="parChTrans1D2" presStyleIdx="3" presStyleCnt="4"/>
      <dgm:spPr/>
      <dgm:t>
        <a:bodyPr/>
        <a:lstStyle/>
        <a:p>
          <a:endParaRPr lang="en-AU"/>
        </a:p>
      </dgm:t>
    </dgm:pt>
    <dgm:pt modelId="{ECC48926-E62A-4E47-ACC4-2D67B7A945E3}" type="pres">
      <dgm:prSet presAssocID="{448DD0C2-40E0-6049-8A0B-DA613D6FC272}" presName="connTx" presStyleLbl="parChTrans1D2" presStyleIdx="3" presStyleCnt="4"/>
      <dgm:spPr/>
      <dgm:t>
        <a:bodyPr/>
        <a:lstStyle/>
        <a:p>
          <a:endParaRPr lang="en-AU"/>
        </a:p>
      </dgm:t>
    </dgm:pt>
    <dgm:pt modelId="{3B82E48E-A1A6-9A42-96A3-447B706D096E}" type="pres">
      <dgm:prSet presAssocID="{99744284-2892-E24C-A64C-F14265E3A8B1}" presName="root2" presStyleCnt="0"/>
      <dgm:spPr/>
    </dgm:pt>
    <dgm:pt modelId="{E7703921-DFA6-C947-9532-8B4805E299B3}" type="pres">
      <dgm:prSet presAssocID="{99744284-2892-E24C-A64C-F14265E3A8B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A98D90-90EA-924A-B7DF-87BC371CF548}" type="pres">
      <dgm:prSet presAssocID="{99744284-2892-E24C-A64C-F14265E3A8B1}" presName="level3hierChild" presStyleCnt="0"/>
      <dgm:spPr/>
    </dgm:pt>
  </dgm:ptLst>
  <dgm:cxnLst>
    <dgm:cxn modelId="{3309D2C7-C300-2846-AA66-D31FECD5FFAE}" type="presOf" srcId="{3616F8FB-B5EB-8547-AD6E-DBB0FD8802EB}" destId="{154ADFB2-9B07-F241-AA8C-7A9C0854B0CF}" srcOrd="0" destOrd="0" presId="urn:microsoft.com/office/officeart/2008/layout/HorizontalMultiLevelHierarchy"/>
    <dgm:cxn modelId="{A508D844-5B42-0349-97FD-D863A8A3801A}" type="presOf" srcId="{65556E24-2A40-F646-9DB4-5EC33C66D0BD}" destId="{400B65A6-0779-F748-BC77-5FE8B95D0F0D}" srcOrd="0" destOrd="0" presId="urn:microsoft.com/office/officeart/2008/layout/HorizontalMultiLevelHierarchy"/>
    <dgm:cxn modelId="{744ECB24-87A3-9C4C-A36B-6C5B861DE1A6}" type="presOf" srcId="{D7711401-6816-E349-A3F8-D23FD9E028AF}" destId="{1962B3CB-9373-2C4E-8353-995BE037EE4B}" srcOrd="0" destOrd="0" presId="urn:microsoft.com/office/officeart/2008/layout/HorizontalMultiLevelHierarchy"/>
    <dgm:cxn modelId="{6E5B08F1-BB33-3A4C-A227-6F4078CE45EA}" type="presOf" srcId="{448DD0C2-40E0-6049-8A0B-DA613D6FC272}" destId="{518012DE-EA4A-B148-81C3-06D003749595}" srcOrd="0" destOrd="0" presId="urn:microsoft.com/office/officeart/2008/layout/HorizontalMultiLevelHierarchy"/>
    <dgm:cxn modelId="{E19A1FF1-90B8-0643-8A33-989D1D6E74A0}" srcId="{82A4CD5F-C56B-3547-88C8-E902409F1F47}" destId="{39E01F3C-8884-2840-8B4A-F4572641B461}" srcOrd="2" destOrd="0" parTransId="{3616F8FB-B5EB-8547-AD6E-DBB0FD8802EB}" sibTransId="{EBBC0FEE-7B15-A74D-8E30-6AC6ABF44027}"/>
    <dgm:cxn modelId="{C39EE5E7-8CCB-1C4C-A257-4984C408880B}" type="presOf" srcId="{448DD0C2-40E0-6049-8A0B-DA613D6FC272}" destId="{ECC48926-E62A-4E47-ACC4-2D67B7A945E3}" srcOrd="1" destOrd="0" presId="urn:microsoft.com/office/officeart/2008/layout/HorizontalMultiLevelHierarchy"/>
    <dgm:cxn modelId="{2CF8B667-890A-224C-9D58-EB397A051106}" type="presOf" srcId="{39E01F3C-8884-2840-8B4A-F4572641B461}" destId="{392DF8F9-0DB8-1943-862D-179BA2396191}" srcOrd="0" destOrd="0" presId="urn:microsoft.com/office/officeart/2008/layout/HorizontalMultiLevelHierarchy"/>
    <dgm:cxn modelId="{0A94D772-2657-D643-B04C-A69DA9A30F23}" type="presOf" srcId="{06B4AC63-2C4F-A74C-879F-519C9ECA111B}" destId="{13E73291-0EC3-3A42-A3A1-A96C0280A1EE}" srcOrd="0" destOrd="0" presId="urn:microsoft.com/office/officeart/2008/layout/HorizontalMultiLevelHierarchy"/>
    <dgm:cxn modelId="{AD4EF375-620D-CB4A-852C-0B804DAF380D}" srcId="{82A4CD5F-C56B-3547-88C8-E902409F1F47}" destId="{99744284-2892-E24C-A64C-F14265E3A8B1}" srcOrd="3" destOrd="0" parTransId="{448DD0C2-40E0-6049-8A0B-DA613D6FC272}" sibTransId="{7B2292F5-ECDD-E34D-A4DC-CE2C4522EA23}"/>
    <dgm:cxn modelId="{943A093A-1E9D-E649-AB5E-8D042F36420B}" srcId="{82A4CD5F-C56B-3547-88C8-E902409F1F47}" destId="{0B0B7675-010F-5445-9585-D0F47711D709}" srcOrd="0" destOrd="0" parTransId="{D7711401-6816-E349-A3F8-D23FD9E028AF}" sibTransId="{4BFFB002-28C1-5B43-B4A1-70F224FB1F84}"/>
    <dgm:cxn modelId="{BB198533-2317-134E-B129-1C4D4FDA3734}" srcId="{06B4AC63-2C4F-A74C-879F-519C9ECA111B}" destId="{82A4CD5F-C56B-3547-88C8-E902409F1F47}" srcOrd="0" destOrd="0" parTransId="{5C21CEF1-87DF-AB4C-BE40-929252CD97C2}" sibTransId="{010EAD92-69CD-1A4E-9CC8-95D416C02A16}"/>
    <dgm:cxn modelId="{0E19B702-2F0E-6D49-A47F-4AD48F7E775D}" type="presOf" srcId="{0B0B7675-010F-5445-9585-D0F47711D709}" destId="{358037F3-60BF-1A4C-867A-98145E7D849E}" srcOrd="0" destOrd="0" presId="urn:microsoft.com/office/officeart/2008/layout/HorizontalMultiLevelHierarchy"/>
    <dgm:cxn modelId="{D15F22CB-322C-4A48-853C-FF958593D9B7}" type="presOf" srcId="{3616F8FB-B5EB-8547-AD6E-DBB0FD8802EB}" destId="{112EA82A-60A0-8841-B87E-182B703DEBE6}" srcOrd="1" destOrd="0" presId="urn:microsoft.com/office/officeart/2008/layout/HorizontalMultiLevelHierarchy"/>
    <dgm:cxn modelId="{E19C5348-98DE-F14D-95FE-DF1FFF1AA010}" type="presOf" srcId="{92796C01-7AE5-C245-BF75-CD97999C0F6C}" destId="{5152A2DE-7B41-7C45-9DBA-83F73A47E676}" srcOrd="0" destOrd="0" presId="urn:microsoft.com/office/officeart/2008/layout/HorizontalMultiLevelHierarchy"/>
    <dgm:cxn modelId="{1EB047E3-9AB5-EE47-81FD-4DF5E560E69E}" type="presOf" srcId="{92796C01-7AE5-C245-BF75-CD97999C0F6C}" destId="{41FD3C26-8859-7F40-89E8-C263FAEC9A9C}" srcOrd="1" destOrd="0" presId="urn:microsoft.com/office/officeart/2008/layout/HorizontalMultiLevelHierarchy"/>
    <dgm:cxn modelId="{A8058CF8-2FC6-2042-A53E-87EE523A0387}" type="presOf" srcId="{D7711401-6816-E349-A3F8-D23FD9E028AF}" destId="{BB3DA35A-F0DB-DA4F-B89C-E9FDB2FF67A5}" srcOrd="1" destOrd="0" presId="urn:microsoft.com/office/officeart/2008/layout/HorizontalMultiLevelHierarchy"/>
    <dgm:cxn modelId="{B99A7BBC-3A05-EE48-8DF0-FA101F7A064F}" srcId="{82A4CD5F-C56B-3547-88C8-E902409F1F47}" destId="{65556E24-2A40-F646-9DB4-5EC33C66D0BD}" srcOrd="1" destOrd="0" parTransId="{92796C01-7AE5-C245-BF75-CD97999C0F6C}" sibTransId="{73ABFD6F-523C-C948-8B6A-D31C412A250F}"/>
    <dgm:cxn modelId="{C2317C2F-B9EE-D746-BC82-F0D5486BAFC3}" type="presOf" srcId="{99744284-2892-E24C-A64C-F14265E3A8B1}" destId="{E7703921-DFA6-C947-9532-8B4805E299B3}" srcOrd="0" destOrd="0" presId="urn:microsoft.com/office/officeart/2008/layout/HorizontalMultiLevelHierarchy"/>
    <dgm:cxn modelId="{20393972-302C-C54E-A852-0D8A57B6D2E9}" type="presOf" srcId="{82A4CD5F-C56B-3547-88C8-E902409F1F47}" destId="{C297A895-E310-DA4B-8636-4594C7C61F3B}" srcOrd="0" destOrd="0" presId="urn:microsoft.com/office/officeart/2008/layout/HorizontalMultiLevelHierarchy"/>
    <dgm:cxn modelId="{7E0AECCD-6119-5B4B-A0EE-0B1C6CBC8B4E}" type="presParOf" srcId="{13E73291-0EC3-3A42-A3A1-A96C0280A1EE}" destId="{2ED776F5-3649-634F-B725-2A7706FB330D}" srcOrd="0" destOrd="0" presId="urn:microsoft.com/office/officeart/2008/layout/HorizontalMultiLevelHierarchy"/>
    <dgm:cxn modelId="{06898613-C8AE-7948-9C28-721C39899352}" type="presParOf" srcId="{2ED776F5-3649-634F-B725-2A7706FB330D}" destId="{C297A895-E310-DA4B-8636-4594C7C61F3B}" srcOrd="0" destOrd="0" presId="urn:microsoft.com/office/officeart/2008/layout/HorizontalMultiLevelHierarchy"/>
    <dgm:cxn modelId="{B106A9CC-03DC-124B-8327-9B98BBA72186}" type="presParOf" srcId="{2ED776F5-3649-634F-B725-2A7706FB330D}" destId="{5F646646-A0F9-3545-96C1-D0EE15643EE1}" srcOrd="1" destOrd="0" presId="urn:microsoft.com/office/officeart/2008/layout/HorizontalMultiLevelHierarchy"/>
    <dgm:cxn modelId="{726C3D48-6331-8545-8954-FFD09F84F695}" type="presParOf" srcId="{5F646646-A0F9-3545-96C1-D0EE15643EE1}" destId="{1962B3CB-9373-2C4E-8353-995BE037EE4B}" srcOrd="0" destOrd="0" presId="urn:microsoft.com/office/officeart/2008/layout/HorizontalMultiLevelHierarchy"/>
    <dgm:cxn modelId="{13767EB0-7027-C043-AB82-A5F0D8FC717B}" type="presParOf" srcId="{1962B3CB-9373-2C4E-8353-995BE037EE4B}" destId="{BB3DA35A-F0DB-DA4F-B89C-E9FDB2FF67A5}" srcOrd="0" destOrd="0" presId="urn:microsoft.com/office/officeart/2008/layout/HorizontalMultiLevelHierarchy"/>
    <dgm:cxn modelId="{E66B2812-8702-314C-91D8-A92762455E9D}" type="presParOf" srcId="{5F646646-A0F9-3545-96C1-D0EE15643EE1}" destId="{2C42DC5B-66A6-234A-B9F9-BECDE08B8234}" srcOrd="1" destOrd="0" presId="urn:microsoft.com/office/officeart/2008/layout/HorizontalMultiLevelHierarchy"/>
    <dgm:cxn modelId="{75239377-4366-9D4A-BEF2-9DC19E04018F}" type="presParOf" srcId="{2C42DC5B-66A6-234A-B9F9-BECDE08B8234}" destId="{358037F3-60BF-1A4C-867A-98145E7D849E}" srcOrd="0" destOrd="0" presId="urn:microsoft.com/office/officeart/2008/layout/HorizontalMultiLevelHierarchy"/>
    <dgm:cxn modelId="{50E8412B-90E0-A844-B778-F1B78BCF481E}" type="presParOf" srcId="{2C42DC5B-66A6-234A-B9F9-BECDE08B8234}" destId="{6854F5D0-C94D-DF49-ABB2-458E3827788A}" srcOrd="1" destOrd="0" presId="urn:microsoft.com/office/officeart/2008/layout/HorizontalMultiLevelHierarchy"/>
    <dgm:cxn modelId="{01DDEC38-7DCA-8D46-88FA-615459B6C786}" type="presParOf" srcId="{5F646646-A0F9-3545-96C1-D0EE15643EE1}" destId="{5152A2DE-7B41-7C45-9DBA-83F73A47E676}" srcOrd="2" destOrd="0" presId="urn:microsoft.com/office/officeart/2008/layout/HorizontalMultiLevelHierarchy"/>
    <dgm:cxn modelId="{C9F63CAD-B7A6-0D48-904C-DF6623EFD2B5}" type="presParOf" srcId="{5152A2DE-7B41-7C45-9DBA-83F73A47E676}" destId="{41FD3C26-8859-7F40-89E8-C263FAEC9A9C}" srcOrd="0" destOrd="0" presId="urn:microsoft.com/office/officeart/2008/layout/HorizontalMultiLevelHierarchy"/>
    <dgm:cxn modelId="{F8F8AEE9-24D3-9D4B-9905-F268385D6E18}" type="presParOf" srcId="{5F646646-A0F9-3545-96C1-D0EE15643EE1}" destId="{1E9E1F7F-C948-F445-B64F-ECC0230732AB}" srcOrd="3" destOrd="0" presId="urn:microsoft.com/office/officeart/2008/layout/HorizontalMultiLevelHierarchy"/>
    <dgm:cxn modelId="{0665C864-82D3-EB40-994F-43FE5302F0F2}" type="presParOf" srcId="{1E9E1F7F-C948-F445-B64F-ECC0230732AB}" destId="{400B65A6-0779-F748-BC77-5FE8B95D0F0D}" srcOrd="0" destOrd="0" presId="urn:microsoft.com/office/officeart/2008/layout/HorizontalMultiLevelHierarchy"/>
    <dgm:cxn modelId="{1F641ACA-F7C7-224A-B9D5-6D9F1FE10B55}" type="presParOf" srcId="{1E9E1F7F-C948-F445-B64F-ECC0230732AB}" destId="{E9AB6D18-3B74-704F-B3A6-925B26529332}" srcOrd="1" destOrd="0" presId="urn:microsoft.com/office/officeart/2008/layout/HorizontalMultiLevelHierarchy"/>
    <dgm:cxn modelId="{6889FB87-91CD-6F41-89B4-357E560D5D5F}" type="presParOf" srcId="{5F646646-A0F9-3545-96C1-D0EE15643EE1}" destId="{154ADFB2-9B07-F241-AA8C-7A9C0854B0CF}" srcOrd="4" destOrd="0" presId="urn:microsoft.com/office/officeart/2008/layout/HorizontalMultiLevelHierarchy"/>
    <dgm:cxn modelId="{C4880BEC-E5F3-C243-9602-3B8ACBD66174}" type="presParOf" srcId="{154ADFB2-9B07-F241-AA8C-7A9C0854B0CF}" destId="{112EA82A-60A0-8841-B87E-182B703DEBE6}" srcOrd="0" destOrd="0" presId="urn:microsoft.com/office/officeart/2008/layout/HorizontalMultiLevelHierarchy"/>
    <dgm:cxn modelId="{AEBB644E-5DCA-EB41-8C81-EAB0B6A90428}" type="presParOf" srcId="{5F646646-A0F9-3545-96C1-D0EE15643EE1}" destId="{ED556002-A6F4-5B4D-B3D7-17D90DF8A613}" srcOrd="5" destOrd="0" presId="urn:microsoft.com/office/officeart/2008/layout/HorizontalMultiLevelHierarchy"/>
    <dgm:cxn modelId="{75A1C6E4-E77A-5647-826C-40793549ACCB}" type="presParOf" srcId="{ED556002-A6F4-5B4D-B3D7-17D90DF8A613}" destId="{392DF8F9-0DB8-1943-862D-179BA2396191}" srcOrd="0" destOrd="0" presId="urn:microsoft.com/office/officeart/2008/layout/HorizontalMultiLevelHierarchy"/>
    <dgm:cxn modelId="{024D2968-9BCA-C641-9045-34ED8A578024}" type="presParOf" srcId="{ED556002-A6F4-5B4D-B3D7-17D90DF8A613}" destId="{6A41C40C-E0E8-7A4D-8E4A-574D9A2F79C5}" srcOrd="1" destOrd="0" presId="urn:microsoft.com/office/officeart/2008/layout/HorizontalMultiLevelHierarchy"/>
    <dgm:cxn modelId="{48478A12-B127-1D47-A244-64ECFEA763D0}" type="presParOf" srcId="{5F646646-A0F9-3545-96C1-D0EE15643EE1}" destId="{518012DE-EA4A-B148-81C3-06D003749595}" srcOrd="6" destOrd="0" presId="urn:microsoft.com/office/officeart/2008/layout/HorizontalMultiLevelHierarchy"/>
    <dgm:cxn modelId="{E33A7524-B1DB-B148-8442-D1362EC57913}" type="presParOf" srcId="{518012DE-EA4A-B148-81C3-06D003749595}" destId="{ECC48926-E62A-4E47-ACC4-2D67B7A945E3}" srcOrd="0" destOrd="0" presId="urn:microsoft.com/office/officeart/2008/layout/HorizontalMultiLevelHierarchy"/>
    <dgm:cxn modelId="{5F4F699B-AE59-D44B-8331-5FC004975447}" type="presParOf" srcId="{5F646646-A0F9-3545-96C1-D0EE15643EE1}" destId="{3B82E48E-A1A6-9A42-96A3-447B706D096E}" srcOrd="7" destOrd="0" presId="urn:microsoft.com/office/officeart/2008/layout/HorizontalMultiLevelHierarchy"/>
    <dgm:cxn modelId="{DE74B155-06D2-FC4C-A9D8-B96C19C04ADF}" type="presParOf" srcId="{3B82E48E-A1A6-9A42-96A3-447B706D096E}" destId="{E7703921-DFA6-C947-9532-8B4805E299B3}" srcOrd="0" destOrd="0" presId="urn:microsoft.com/office/officeart/2008/layout/HorizontalMultiLevelHierarchy"/>
    <dgm:cxn modelId="{C1B93A3D-45FE-C647-9F37-735374998296}" type="presParOf" srcId="{3B82E48E-A1A6-9A42-96A3-447B706D096E}" destId="{54A98D90-90EA-924A-B7DF-87BC371CF548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C287A-1330-4C44-9EAC-9B400AEED859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AU"/>
        </a:p>
      </dgm:t>
    </dgm:pt>
    <dgm:pt modelId="{7AF14A22-AAC8-41D3-BDB7-2E514BBD07D4}">
      <dgm:prSet phldrT="[Text]" custT="1"/>
      <dgm:spPr/>
      <dgm:t>
        <a:bodyPr/>
        <a:lstStyle/>
        <a:p>
          <a:r>
            <a:rPr lang="en-AU" sz="1600" dirty="0" smtClean="0"/>
            <a:t>Biomarkers often fail to correspond with how a patient is actually feeling</a:t>
          </a:r>
          <a:endParaRPr lang="en-AU" sz="1600" dirty="0"/>
        </a:p>
      </dgm:t>
    </dgm:pt>
    <dgm:pt modelId="{AF9DB186-E465-4C6C-ADED-9A8DB949EE49}" type="parTrans" cxnId="{BDE4CA93-C5FE-4BD1-A68B-A54A1659C661}">
      <dgm:prSet/>
      <dgm:spPr/>
      <dgm:t>
        <a:bodyPr/>
        <a:lstStyle/>
        <a:p>
          <a:endParaRPr lang="en-AU"/>
        </a:p>
      </dgm:t>
    </dgm:pt>
    <dgm:pt modelId="{D31CE72C-EE6B-46CD-9F5D-9608D2AE2DB1}" type="sibTrans" cxnId="{BDE4CA93-C5FE-4BD1-A68B-A54A1659C661}">
      <dgm:prSet/>
      <dgm:spPr/>
      <dgm:t>
        <a:bodyPr/>
        <a:lstStyle/>
        <a:p>
          <a:endParaRPr lang="en-AU"/>
        </a:p>
      </dgm:t>
    </dgm:pt>
    <dgm:pt modelId="{CA355695-56A3-4C4A-80ED-2CE569263C0B}">
      <dgm:prSet phldrT="[Text]" phldr="1"/>
      <dgm:spPr/>
      <dgm:t>
        <a:bodyPr/>
        <a:lstStyle/>
        <a:p>
          <a:endParaRPr lang="en-AU"/>
        </a:p>
      </dgm:t>
    </dgm:pt>
    <dgm:pt modelId="{87F74808-9599-42DD-B01A-FC480DD6A60F}" type="parTrans" cxnId="{87F7382A-E61A-4769-8340-191E249A4882}">
      <dgm:prSet/>
      <dgm:spPr/>
      <dgm:t>
        <a:bodyPr/>
        <a:lstStyle/>
        <a:p>
          <a:endParaRPr lang="en-AU"/>
        </a:p>
      </dgm:t>
    </dgm:pt>
    <dgm:pt modelId="{9F955E73-EE6C-447E-856A-04347D779062}" type="sibTrans" cxnId="{87F7382A-E61A-4769-8340-191E249A4882}">
      <dgm:prSet/>
      <dgm:spPr/>
      <dgm:t>
        <a:bodyPr/>
        <a:lstStyle/>
        <a:p>
          <a:endParaRPr lang="en-AU"/>
        </a:p>
      </dgm:t>
    </dgm:pt>
    <dgm:pt modelId="{A3303EC2-54B0-41D1-B724-6121EB826DA3}">
      <dgm:prSet phldrT="[Text]" phldr="1"/>
      <dgm:spPr/>
      <dgm:t>
        <a:bodyPr/>
        <a:lstStyle/>
        <a:p>
          <a:endParaRPr lang="en-AU"/>
        </a:p>
      </dgm:t>
    </dgm:pt>
    <dgm:pt modelId="{EB66D9AF-0373-4A79-8E5E-BC2CC27AEC6E}" type="parTrans" cxnId="{6885FB4F-D386-4B99-A64F-C55D3BD77820}">
      <dgm:prSet/>
      <dgm:spPr/>
      <dgm:t>
        <a:bodyPr/>
        <a:lstStyle/>
        <a:p>
          <a:endParaRPr lang="en-AU"/>
        </a:p>
      </dgm:t>
    </dgm:pt>
    <dgm:pt modelId="{EEF8E2C9-6AF8-42F3-A6D4-D879DDE1CF50}" type="sibTrans" cxnId="{6885FB4F-D386-4B99-A64F-C55D3BD77820}">
      <dgm:prSet/>
      <dgm:spPr/>
      <dgm:t>
        <a:bodyPr/>
        <a:lstStyle/>
        <a:p>
          <a:endParaRPr lang="en-AU"/>
        </a:p>
      </dgm:t>
    </dgm:pt>
    <dgm:pt modelId="{1FB6A42A-F3FA-4779-8595-6A49BBF9148B}">
      <dgm:prSet phldrT="[Text]" custT="1"/>
      <dgm:spPr/>
      <dgm:t>
        <a:bodyPr/>
        <a:lstStyle/>
        <a:p>
          <a:r>
            <a:rPr lang="en-AU" sz="1100" dirty="0" smtClean="0"/>
            <a:t>Increase patient satisfaction with care</a:t>
          </a:r>
          <a:endParaRPr lang="en-AU" sz="1100" dirty="0"/>
        </a:p>
      </dgm:t>
    </dgm:pt>
    <dgm:pt modelId="{17ECE007-3597-4E24-AA27-9119BCE609DE}" type="parTrans" cxnId="{EEE6757A-2550-441A-A745-6D5099C8EF8F}">
      <dgm:prSet/>
      <dgm:spPr/>
      <dgm:t>
        <a:bodyPr/>
        <a:lstStyle/>
        <a:p>
          <a:endParaRPr lang="en-AU"/>
        </a:p>
      </dgm:t>
    </dgm:pt>
    <dgm:pt modelId="{1A10B145-E147-47B8-B8BB-AA206AA3E5D3}" type="sibTrans" cxnId="{EEE6757A-2550-441A-A745-6D5099C8EF8F}">
      <dgm:prSet/>
      <dgm:spPr/>
      <dgm:t>
        <a:bodyPr/>
        <a:lstStyle/>
        <a:p>
          <a:endParaRPr lang="en-AU"/>
        </a:p>
      </dgm:t>
    </dgm:pt>
    <dgm:pt modelId="{C195CB20-ADD6-472E-8E12-ABCF71ADABEC}">
      <dgm:prSet phldrT="[Text]" custT="1"/>
      <dgm:spPr/>
      <dgm:t>
        <a:bodyPr/>
        <a:lstStyle/>
        <a:p>
          <a:r>
            <a:rPr lang="en-AU" sz="1100" dirty="0" smtClean="0"/>
            <a:t>Predict meaningful clinical outcomes</a:t>
          </a:r>
          <a:endParaRPr lang="en-AU" sz="1100" dirty="0"/>
        </a:p>
      </dgm:t>
    </dgm:pt>
    <dgm:pt modelId="{DD7DFE5F-AB60-4375-91B0-19E71279B661}" type="parTrans" cxnId="{04414C4A-B9E6-40E3-B53D-108335F033AE}">
      <dgm:prSet/>
      <dgm:spPr/>
      <dgm:t>
        <a:bodyPr/>
        <a:lstStyle/>
        <a:p>
          <a:endParaRPr lang="en-AU"/>
        </a:p>
      </dgm:t>
    </dgm:pt>
    <dgm:pt modelId="{382EC009-B2E9-4F88-B21E-EB7C3F584F8D}" type="sibTrans" cxnId="{04414C4A-B9E6-40E3-B53D-108335F033AE}">
      <dgm:prSet/>
      <dgm:spPr/>
      <dgm:t>
        <a:bodyPr/>
        <a:lstStyle/>
        <a:p>
          <a:endParaRPr lang="en-AU"/>
        </a:p>
      </dgm:t>
    </dgm:pt>
    <dgm:pt modelId="{289DF0CF-A98D-4359-BCE0-31C42691F930}">
      <dgm:prSet phldrT="[Text]" custT="1"/>
      <dgm:spPr/>
      <dgm:t>
        <a:bodyPr/>
        <a:lstStyle/>
        <a:p>
          <a:r>
            <a:rPr lang="en-AU" sz="1200" dirty="0" smtClean="0"/>
            <a:t>Documentation</a:t>
          </a:r>
          <a:endParaRPr lang="en-AU" sz="1200" dirty="0"/>
        </a:p>
      </dgm:t>
    </dgm:pt>
    <dgm:pt modelId="{A065AF81-11A7-4184-B2AB-3E46681E39F6}" type="parTrans" cxnId="{8C6E70ED-A0EE-48D5-A543-A37A78988F6B}">
      <dgm:prSet/>
      <dgm:spPr/>
      <dgm:t>
        <a:bodyPr/>
        <a:lstStyle/>
        <a:p>
          <a:endParaRPr lang="en-AU"/>
        </a:p>
      </dgm:t>
    </dgm:pt>
    <dgm:pt modelId="{9EAC273F-CCEC-4285-A05D-68C529F0ADA4}" type="sibTrans" cxnId="{8C6E70ED-A0EE-48D5-A543-A37A78988F6B}">
      <dgm:prSet/>
      <dgm:spPr/>
      <dgm:t>
        <a:bodyPr/>
        <a:lstStyle/>
        <a:p>
          <a:endParaRPr lang="en-AU"/>
        </a:p>
      </dgm:t>
    </dgm:pt>
    <dgm:pt modelId="{2E406C44-C1D0-4C19-8A55-2CBF3E31FB73}">
      <dgm:prSet phldrT="[Text]"/>
      <dgm:spPr/>
      <dgm:t>
        <a:bodyPr/>
        <a:lstStyle/>
        <a:p>
          <a:r>
            <a:rPr lang="en-AU" dirty="0" smtClean="0"/>
            <a:t>Clinical decision making </a:t>
          </a:r>
          <a:endParaRPr lang="en-AU" dirty="0"/>
        </a:p>
      </dgm:t>
    </dgm:pt>
    <dgm:pt modelId="{1DD71E27-0B90-493D-A9EE-B1B9F6F8118F}" type="parTrans" cxnId="{CE97D0BB-6AEC-437F-9ED1-3AD15B5DF8FD}">
      <dgm:prSet/>
      <dgm:spPr/>
      <dgm:t>
        <a:bodyPr/>
        <a:lstStyle/>
        <a:p>
          <a:endParaRPr lang="en-AU"/>
        </a:p>
      </dgm:t>
    </dgm:pt>
    <dgm:pt modelId="{BE5B46B1-D87D-4A9C-B633-1CC78B95141F}" type="sibTrans" cxnId="{CE97D0BB-6AEC-437F-9ED1-3AD15B5DF8FD}">
      <dgm:prSet/>
      <dgm:spPr/>
      <dgm:t>
        <a:bodyPr/>
        <a:lstStyle/>
        <a:p>
          <a:endParaRPr lang="en-AU"/>
        </a:p>
      </dgm:t>
    </dgm:pt>
    <dgm:pt modelId="{1863455D-A264-4D0E-85B9-6CEFD5B72ABA}">
      <dgm:prSet phldrT="[Text]" custT="1"/>
      <dgm:spPr/>
      <dgm:t>
        <a:bodyPr/>
        <a:lstStyle/>
        <a:p>
          <a:r>
            <a:rPr lang="en-AU" sz="1200" dirty="0" smtClean="0"/>
            <a:t>Improve Symptom management</a:t>
          </a:r>
          <a:endParaRPr lang="en-AU" sz="1200" dirty="0"/>
        </a:p>
      </dgm:t>
    </dgm:pt>
    <dgm:pt modelId="{35E77C2C-1C33-4644-9491-690D65CBE2E0}" type="parTrans" cxnId="{71FC0A7E-8737-4579-B8E4-2A6450F1F76C}">
      <dgm:prSet/>
      <dgm:spPr/>
      <dgm:t>
        <a:bodyPr/>
        <a:lstStyle/>
        <a:p>
          <a:endParaRPr lang="en-AU"/>
        </a:p>
      </dgm:t>
    </dgm:pt>
    <dgm:pt modelId="{63F15D63-6287-423F-901D-6F114C637CED}" type="sibTrans" cxnId="{71FC0A7E-8737-4579-B8E4-2A6450F1F76C}">
      <dgm:prSet/>
      <dgm:spPr/>
      <dgm:t>
        <a:bodyPr/>
        <a:lstStyle/>
        <a:p>
          <a:endParaRPr lang="en-AU"/>
        </a:p>
      </dgm:t>
    </dgm:pt>
    <dgm:pt modelId="{275574E6-FC22-4EE1-993D-457D40DD48E8}">
      <dgm:prSet phldrT="[Text]"/>
      <dgm:spPr/>
      <dgm:t>
        <a:bodyPr/>
        <a:lstStyle/>
        <a:p>
          <a:endParaRPr lang="en-AU"/>
        </a:p>
      </dgm:t>
    </dgm:pt>
    <dgm:pt modelId="{FF910AB8-B586-4BDE-A7D9-55DB2E786595}" type="parTrans" cxnId="{B49A04CE-466F-4DC3-BC32-5DC35D11A5AC}">
      <dgm:prSet/>
      <dgm:spPr/>
      <dgm:t>
        <a:bodyPr/>
        <a:lstStyle/>
        <a:p>
          <a:endParaRPr lang="en-AU"/>
        </a:p>
      </dgm:t>
    </dgm:pt>
    <dgm:pt modelId="{959118D7-4103-4DD6-AAAE-4107D90882E4}" type="sibTrans" cxnId="{B49A04CE-466F-4DC3-BC32-5DC35D11A5AC}">
      <dgm:prSet/>
      <dgm:spPr/>
      <dgm:t>
        <a:bodyPr/>
        <a:lstStyle/>
        <a:p>
          <a:endParaRPr lang="en-AU"/>
        </a:p>
      </dgm:t>
    </dgm:pt>
    <dgm:pt modelId="{398B4D54-22CC-4DD9-9843-CFC37AA5FC99}" type="pres">
      <dgm:prSet presAssocID="{0BEC287A-1330-4C44-9EAC-9B400AEED85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37E9735F-1A09-43EA-9109-BB7D11155984}" type="pres">
      <dgm:prSet presAssocID="{7AF14A22-AAC8-41D3-BDB7-2E514BBD07D4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AU"/>
        </a:p>
      </dgm:t>
    </dgm:pt>
    <dgm:pt modelId="{94B74AEA-0950-41B4-B654-87207F4DEE48}" type="pres">
      <dgm:prSet presAssocID="{7AF14A22-AAC8-41D3-BDB7-2E514BBD07D4}" presName="Accent2" presStyleLbl="node1" presStyleIdx="0" presStyleCnt="19"/>
      <dgm:spPr/>
    </dgm:pt>
    <dgm:pt modelId="{2BC01E1C-46ED-47C4-99E3-D2102D45E5EA}" type="pres">
      <dgm:prSet presAssocID="{7AF14A22-AAC8-41D3-BDB7-2E514BBD07D4}" presName="Accent3" presStyleLbl="node1" presStyleIdx="1" presStyleCnt="19"/>
      <dgm:spPr/>
    </dgm:pt>
    <dgm:pt modelId="{05175BBA-86A4-4A54-BD8D-6CD557A5785A}" type="pres">
      <dgm:prSet presAssocID="{7AF14A22-AAC8-41D3-BDB7-2E514BBD07D4}" presName="Accent4" presStyleLbl="node1" presStyleIdx="2" presStyleCnt="19"/>
      <dgm:spPr/>
    </dgm:pt>
    <dgm:pt modelId="{BD15F124-F866-4233-86AE-DEF68EF7ABD9}" type="pres">
      <dgm:prSet presAssocID="{7AF14A22-AAC8-41D3-BDB7-2E514BBD07D4}" presName="Accent5" presStyleLbl="node1" presStyleIdx="3" presStyleCnt="19"/>
      <dgm:spPr/>
    </dgm:pt>
    <dgm:pt modelId="{6C6DFEAC-9C5E-4832-94EC-397586A59B8A}" type="pres">
      <dgm:prSet presAssocID="{7AF14A22-AAC8-41D3-BDB7-2E514BBD07D4}" presName="Accent6" presStyleLbl="node1" presStyleIdx="4" presStyleCnt="19"/>
      <dgm:spPr/>
    </dgm:pt>
    <dgm:pt modelId="{85162BA8-9205-4E8F-BF48-FA45BB3AC61D}" type="pres">
      <dgm:prSet presAssocID="{1FB6A42A-F3FA-4779-8595-6A49BBF9148B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0C0EEAC7-C753-40D0-8F73-95BB1279482D}" type="pres">
      <dgm:prSet presAssocID="{1FB6A42A-F3FA-4779-8595-6A49BBF9148B}" presName="Accent7" presStyleCnt="0"/>
      <dgm:spPr/>
    </dgm:pt>
    <dgm:pt modelId="{1D264D27-E566-49C1-B447-49E1622BB731}" type="pres">
      <dgm:prSet presAssocID="{1FB6A42A-F3FA-4779-8595-6A49BBF9148B}" presName="AccentHold1" presStyleLbl="node1" presStyleIdx="6" presStyleCnt="19"/>
      <dgm:spPr/>
    </dgm:pt>
    <dgm:pt modelId="{B56A8D3E-EA9D-406B-8518-0E7F9E52A84C}" type="pres">
      <dgm:prSet presAssocID="{1FB6A42A-F3FA-4779-8595-6A49BBF9148B}" presName="Accent8" presStyleCnt="0"/>
      <dgm:spPr/>
    </dgm:pt>
    <dgm:pt modelId="{2AEA4308-D9E7-4B02-AC1F-91A1E8CADC8C}" type="pres">
      <dgm:prSet presAssocID="{1FB6A42A-F3FA-4779-8595-6A49BBF9148B}" presName="AccentHold2" presStyleLbl="node1" presStyleIdx="7" presStyleCnt="19"/>
      <dgm:spPr/>
    </dgm:pt>
    <dgm:pt modelId="{70A7B299-34C8-4548-BBA2-816984A1689A}" type="pres">
      <dgm:prSet presAssocID="{C195CB20-ADD6-472E-8E12-ABCF71ADABEC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4C08DCF9-A602-4BC0-BFC9-B64EF2C51BCE}" type="pres">
      <dgm:prSet presAssocID="{C195CB20-ADD6-472E-8E12-ABCF71ADABEC}" presName="Accent9" presStyleCnt="0"/>
      <dgm:spPr/>
    </dgm:pt>
    <dgm:pt modelId="{5129B9BC-1A11-4224-AEA2-E1702F4DAE8F}" type="pres">
      <dgm:prSet presAssocID="{C195CB20-ADD6-472E-8E12-ABCF71ADABEC}" presName="AccentHold1" presStyleLbl="node1" presStyleIdx="9" presStyleCnt="19"/>
      <dgm:spPr/>
    </dgm:pt>
    <dgm:pt modelId="{65389DEA-15CF-490B-8F5E-9A7ECEA1E283}" type="pres">
      <dgm:prSet presAssocID="{C195CB20-ADD6-472E-8E12-ABCF71ADABEC}" presName="Accent10" presStyleCnt="0"/>
      <dgm:spPr/>
    </dgm:pt>
    <dgm:pt modelId="{C37228CA-B680-4E87-B11B-A88902E83EA4}" type="pres">
      <dgm:prSet presAssocID="{C195CB20-ADD6-472E-8E12-ABCF71ADABEC}" presName="AccentHold2" presStyleLbl="node1" presStyleIdx="10" presStyleCnt="19"/>
      <dgm:spPr/>
    </dgm:pt>
    <dgm:pt modelId="{2F56D586-3539-4DE0-9AB2-317165E61AC7}" type="pres">
      <dgm:prSet presAssocID="{C195CB20-ADD6-472E-8E12-ABCF71ADABEC}" presName="Accent11" presStyleCnt="0"/>
      <dgm:spPr/>
    </dgm:pt>
    <dgm:pt modelId="{43A6B393-0E5A-424C-AD09-D5BBAF9F3388}" type="pres">
      <dgm:prSet presAssocID="{C195CB20-ADD6-472E-8E12-ABCF71ADABEC}" presName="AccentHold3" presStyleLbl="node1" presStyleIdx="11" presStyleCnt="19"/>
      <dgm:spPr/>
    </dgm:pt>
    <dgm:pt modelId="{F5C9080E-24C6-4EA6-803E-D607AC8EDE4D}" type="pres">
      <dgm:prSet presAssocID="{289DF0CF-A98D-4359-BCE0-31C42691F930}" presName="Child3" presStyleLbl="node1" presStyleIdx="12" presStyleCnt="19" custScaleX="150116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426D21F5-9A53-4B96-9206-B4745ABB2891}" type="pres">
      <dgm:prSet presAssocID="{289DF0CF-A98D-4359-BCE0-31C42691F930}" presName="Accent12" presStyleCnt="0"/>
      <dgm:spPr/>
    </dgm:pt>
    <dgm:pt modelId="{92AE8E01-2A3E-434B-9CB8-279DEE13CCEE}" type="pres">
      <dgm:prSet presAssocID="{289DF0CF-A98D-4359-BCE0-31C42691F930}" presName="AccentHold1" presStyleLbl="node1" presStyleIdx="13" presStyleCnt="19"/>
      <dgm:spPr/>
    </dgm:pt>
    <dgm:pt modelId="{32F02287-BD7F-4240-B2FC-F5CD2B2CD654}" type="pres">
      <dgm:prSet presAssocID="{2E406C44-C1D0-4C19-8A55-2CBF3E31FB73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C54AE913-5D0E-4D9D-ABEA-F492CD111035}" type="pres">
      <dgm:prSet presAssocID="{2E406C44-C1D0-4C19-8A55-2CBF3E31FB73}" presName="Accent13" presStyleCnt="0"/>
      <dgm:spPr/>
    </dgm:pt>
    <dgm:pt modelId="{AFC26A3E-DA28-4350-8617-42583DAD1F75}" type="pres">
      <dgm:prSet presAssocID="{2E406C44-C1D0-4C19-8A55-2CBF3E31FB73}" presName="AccentHold1" presStyleLbl="node1" presStyleIdx="15" presStyleCnt="19"/>
      <dgm:spPr/>
    </dgm:pt>
    <dgm:pt modelId="{1132341D-8048-4B13-9A40-04E6A50018B8}" type="pres">
      <dgm:prSet presAssocID="{1863455D-A264-4D0E-85B9-6CEFD5B72ABA}" presName="Child5" presStyleLbl="node1" presStyleIdx="16" presStyleCnt="19" custScaleX="129663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B2A108A5-52C3-46C2-8488-EAE4B86BC649}" type="pres">
      <dgm:prSet presAssocID="{1863455D-A264-4D0E-85B9-6CEFD5B72ABA}" presName="Accent15" presStyleCnt="0"/>
      <dgm:spPr/>
    </dgm:pt>
    <dgm:pt modelId="{6185B71C-3B93-4A50-ABB5-1A1E16EC3FC2}" type="pres">
      <dgm:prSet presAssocID="{1863455D-A264-4D0E-85B9-6CEFD5B72ABA}" presName="AccentHold2" presStyleLbl="node1" presStyleIdx="17" presStyleCnt="19"/>
      <dgm:spPr/>
    </dgm:pt>
    <dgm:pt modelId="{4A85EB6F-6181-4359-9492-7F0759794446}" type="pres">
      <dgm:prSet presAssocID="{1863455D-A264-4D0E-85B9-6CEFD5B72ABA}" presName="Accent16" presStyleCnt="0"/>
      <dgm:spPr/>
    </dgm:pt>
    <dgm:pt modelId="{3FBE4931-5FC7-4707-A22F-E97E437D8C76}" type="pres">
      <dgm:prSet presAssocID="{1863455D-A264-4D0E-85B9-6CEFD5B72ABA}" presName="AccentHold3" presStyleLbl="node1" presStyleIdx="18" presStyleCnt="19"/>
      <dgm:spPr/>
    </dgm:pt>
  </dgm:ptLst>
  <dgm:cxnLst>
    <dgm:cxn modelId="{E73AF557-493F-4C0F-9601-4847F235D259}" type="presOf" srcId="{289DF0CF-A98D-4359-BCE0-31C42691F930}" destId="{F5C9080E-24C6-4EA6-803E-D607AC8EDE4D}" srcOrd="0" destOrd="0" presId="urn:microsoft.com/office/officeart/2009/3/layout/CircleRelationship"/>
    <dgm:cxn modelId="{BDE4CA93-C5FE-4BD1-A68B-A54A1659C661}" srcId="{0BEC287A-1330-4C44-9EAC-9B400AEED859}" destId="{7AF14A22-AAC8-41D3-BDB7-2E514BBD07D4}" srcOrd="0" destOrd="0" parTransId="{AF9DB186-E465-4C6C-ADED-9A8DB949EE49}" sibTransId="{D31CE72C-EE6B-46CD-9F5D-9608D2AE2DB1}"/>
    <dgm:cxn modelId="{91E55118-A93F-4CEC-B467-70984B1B5666}" type="presOf" srcId="{0BEC287A-1330-4C44-9EAC-9B400AEED859}" destId="{398B4D54-22CC-4DD9-9843-CFC37AA5FC99}" srcOrd="0" destOrd="0" presId="urn:microsoft.com/office/officeart/2009/3/layout/CircleRelationship"/>
    <dgm:cxn modelId="{6885FB4F-D386-4B99-A64F-C55D3BD77820}" srcId="{7AF14A22-AAC8-41D3-BDB7-2E514BBD07D4}" destId="{A3303EC2-54B0-41D1-B724-6121EB826DA3}" srcOrd="7" destOrd="0" parTransId="{EB66D9AF-0373-4A79-8E5E-BC2CC27AEC6E}" sibTransId="{EEF8E2C9-6AF8-42F3-A6D4-D879DDE1CF50}"/>
    <dgm:cxn modelId="{3FDE02E8-FF86-46BC-B12D-CC9C4794FEFA}" type="presOf" srcId="{1863455D-A264-4D0E-85B9-6CEFD5B72ABA}" destId="{1132341D-8048-4B13-9A40-04E6A50018B8}" srcOrd="0" destOrd="0" presId="urn:microsoft.com/office/officeart/2009/3/layout/CircleRelationship"/>
    <dgm:cxn modelId="{87F7382A-E61A-4769-8340-191E249A4882}" srcId="{7AF14A22-AAC8-41D3-BDB7-2E514BBD07D4}" destId="{CA355695-56A3-4C4A-80ED-2CE569263C0B}" srcOrd="6" destOrd="0" parTransId="{87F74808-9599-42DD-B01A-FC480DD6A60F}" sibTransId="{9F955E73-EE6C-447E-856A-04347D779062}"/>
    <dgm:cxn modelId="{EFEB8401-6871-4B0D-9BCF-83CA49C39F04}" type="presOf" srcId="{C195CB20-ADD6-472E-8E12-ABCF71ADABEC}" destId="{70A7B299-34C8-4548-BBA2-816984A1689A}" srcOrd="0" destOrd="0" presId="urn:microsoft.com/office/officeart/2009/3/layout/CircleRelationship"/>
    <dgm:cxn modelId="{CE97D0BB-6AEC-437F-9ED1-3AD15B5DF8FD}" srcId="{7AF14A22-AAC8-41D3-BDB7-2E514BBD07D4}" destId="{2E406C44-C1D0-4C19-8A55-2CBF3E31FB73}" srcOrd="3" destOrd="0" parTransId="{1DD71E27-0B90-493D-A9EE-B1B9F6F8118F}" sibTransId="{BE5B46B1-D87D-4A9C-B633-1CC78B95141F}"/>
    <dgm:cxn modelId="{B49A04CE-466F-4DC3-BC32-5DC35D11A5AC}" srcId="{7AF14A22-AAC8-41D3-BDB7-2E514BBD07D4}" destId="{275574E6-FC22-4EE1-993D-457D40DD48E8}" srcOrd="5" destOrd="0" parTransId="{FF910AB8-B586-4BDE-A7D9-55DB2E786595}" sibTransId="{959118D7-4103-4DD6-AAAE-4107D90882E4}"/>
    <dgm:cxn modelId="{04414C4A-B9E6-40E3-B53D-108335F033AE}" srcId="{7AF14A22-AAC8-41D3-BDB7-2E514BBD07D4}" destId="{C195CB20-ADD6-472E-8E12-ABCF71ADABEC}" srcOrd="1" destOrd="0" parTransId="{DD7DFE5F-AB60-4375-91B0-19E71279B661}" sibTransId="{382EC009-B2E9-4F88-B21E-EB7C3F584F8D}"/>
    <dgm:cxn modelId="{8C6E70ED-A0EE-48D5-A543-A37A78988F6B}" srcId="{7AF14A22-AAC8-41D3-BDB7-2E514BBD07D4}" destId="{289DF0CF-A98D-4359-BCE0-31C42691F930}" srcOrd="2" destOrd="0" parTransId="{A065AF81-11A7-4184-B2AB-3E46681E39F6}" sibTransId="{9EAC273F-CCEC-4285-A05D-68C529F0ADA4}"/>
    <dgm:cxn modelId="{EEE6757A-2550-441A-A745-6D5099C8EF8F}" srcId="{7AF14A22-AAC8-41D3-BDB7-2E514BBD07D4}" destId="{1FB6A42A-F3FA-4779-8595-6A49BBF9148B}" srcOrd="0" destOrd="0" parTransId="{17ECE007-3597-4E24-AA27-9119BCE609DE}" sibTransId="{1A10B145-E147-47B8-B8BB-AA206AA3E5D3}"/>
    <dgm:cxn modelId="{25929C63-1729-4E9D-8301-900CE1CACBFB}" type="presOf" srcId="{2E406C44-C1D0-4C19-8A55-2CBF3E31FB73}" destId="{32F02287-BD7F-4240-B2FC-F5CD2B2CD654}" srcOrd="0" destOrd="0" presId="urn:microsoft.com/office/officeart/2009/3/layout/CircleRelationship"/>
    <dgm:cxn modelId="{71FC0A7E-8737-4579-B8E4-2A6450F1F76C}" srcId="{7AF14A22-AAC8-41D3-BDB7-2E514BBD07D4}" destId="{1863455D-A264-4D0E-85B9-6CEFD5B72ABA}" srcOrd="4" destOrd="0" parTransId="{35E77C2C-1C33-4644-9491-690D65CBE2E0}" sibTransId="{63F15D63-6287-423F-901D-6F114C637CED}"/>
    <dgm:cxn modelId="{776AA3D0-42D5-4415-8ADA-E1C72CC065F8}" type="presOf" srcId="{7AF14A22-AAC8-41D3-BDB7-2E514BBD07D4}" destId="{37E9735F-1A09-43EA-9109-BB7D11155984}" srcOrd="0" destOrd="0" presId="urn:microsoft.com/office/officeart/2009/3/layout/CircleRelationship"/>
    <dgm:cxn modelId="{29E342EF-E487-4D87-8568-CEECFD28EAAA}" type="presOf" srcId="{1FB6A42A-F3FA-4779-8595-6A49BBF9148B}" destId="{85162BA8-9205-4E8F-BF48-FA45BB3AC61D}" srcOrd="0" destOrd="0" presId="urn:microsoft.com/office/officeart/2009/3/layout/CircleRelationship"/>
    <dgm:cxn modelId="{0E1656E4-E334-405B-81F0-9C8E18F67243}" type="presParOf" srcId="{398B4D54-22CC-4DD9-9843-CFC37AA5FC99}" destId="{37E9735F-1A09-43EA-9109-BB7D11155984}" srcOrd="0" destOrd="0" presId="urn:microsoft.com/office/officeart/2009/3/layout/CircleRelationship"/>
    <dgm:cxn modelId="{2CC85475-BB04-4A6F-BACB-429DA839FF49}" type="presParOf" srcId="{398B4D54-22CC-4DD9-9843-CFC37AA5FC99}" destId="{94B74AEA-0950-41B4-B654-87207F4DEE48}" srcOrd="1" destOrd="0" presId="urn:microsoft.com/office/officeart/2009/3/layout/CircleRelationship"/>
    <dgm:cxn modelId="{3A787766-D72E-4B44-8C87-3759B42E8176}" type="presParOf" srcId="{398B4D54-22CC-4DD9-9843-CFC37AA5FC99}" destId="{2BC01E1C-46ED-47C4-99E3-D2102D45E5EA}" srcOrd="2" destOrd="0" presId="urn:microsoft.com/office/officeart/2009/3/layout/CircleRelationship"/>
    <dgm:cxn modelId="{2C06030A-1531-4332-A055-CEC4D385E3E0}" type="presParOf" srcId="{398B4D54-22CC-4DD9-9843-CFC37AA5FC99}" destId="{05175BBA-86A4-4A54-BD8D-6CD557A5785A}" srcOrd="3" destOrd="0" presId="urn:microsoft.com/office/officeart/2009/3/layout/CircleRelationship"/>
    <dgm:cxn modelId="{A3B3F006-E361-4FB3-9381-A3D111B356AF}" type="presParOf" srcId="{398B4D54-22CC-4DD9-9843-CFC37AA5FC99}" destId="{BD15F124-F866-4233-86AE-DEF68EF7ABD9}" srcOrd="4" destOrd="0" presId="urn:microsoft.com/office/officeart/2009/3/layout/CircleRelationship"/>
    <dgm:cxn modelId="{F67D74B0-4C99-4AB9-A075-1956366D93E6}" type="presParOf" srcId="{398B4D54-22CC-4DD9-9843-CFC37AA5FC99}" destId="{6C6DFEAC-9C5E-4832-94EC-397586A59B8A}" srcOrd="5" destOrd="0" presId="urn:microsoft.com/office/officeart/2009/3/layout/CircleRelationship"/>
    <dgm:cxn modelId="{4B51E0D6-1D9B-4333-8F5D-E7EC233BB92E}" type="presParOf" srcId="{398B4D54-22CC-4DD9-9843-CFC37AA5FC99}" destId="{85162BA8-9205-4E8F-BF48-FA45BB3AC61D}" srcOrd="6" destOrd="0" presId="urn:microsoft.com/office/officeart/2009/3/layout/CircleRelationship"/>
    <dgm:cxn modelId="{8D1C9B2B-33F6-4D9C-9E4F-1571ECFD4E01}" type="presParOf" srcId="{398B4D54-22CC-4DD9-9843-CFC37AA5FC99}" destId="{0C0EEAC7-C753-40D0-8F73-95BB1279482D}" srcOrd="7" destOrd="0" presId="urn:microsoft.com/office/officeart/2009/3/layout/CircleRelationship"/>
    <dgm:cxn modelId="{AA55F163-5AF4-4C0A-A6AA-435DF9D3F4D4}" type="presParOf" srcId="{0C0EEAC7-C753-40D0-8F73-95BB1279482D}" destId="{1D264D27-E566-49C1-B447-49E1622BB731}" srcOrd="0" destOrd="0" presId="urn:microsoft.com/office/officeart/2009/3/layout/CircleRelationship"/>
    <dgm:cxn modelId="{9FB1DD99-8211-4C4A-BD95-93667B27FCD0}" type="presParOf" srcId="{398B4D54-22CC-4DD9-9843-CFC37AA5FC99}" destId="{B56A8D3E-EA9D-406B-8518-0E7F9E52A84C}" srcOrd="8" destOrd="0" presId="urn:microsoft.com/office/officeart/2009/3/layout/CircleRelationship"/>
    <dgm:cxn modelId="{1C544065-E896-4390-8FF1-8EC59043F268}" type="presParOf" srcId="{B56A8D3E-EA9D-406B-8518-0E7F9E52A84C}" destId="{2AEA4308-D9E7-4B02-AC1F-91A1E8CADC8C}" srcOrd="0" destOrd="0" presId="urn:microsoft.com/office/officeart/2009/3/layout/CircleRelationship"/>
    <dgm:cxn modelId="{69105335-600C-46B4-9902-FE1B22DD6029}" type="presParOf" srcId="{398B4D54-22CC-4DD9-9843-CFC37AA5FC99}" destId="{70A7B299-34C8-4548-BBA2-816984A1689A}" srcOrd="9" destOrd="0" presId="urn:microsoft.com/office/officeart/2009/3/layout/CircleRelationship"/>
    <dgm:cxn modelId="{92872E97-41DD-4CDD-ABC6-195D206B354A}" type="presParOf" srcId="{398B4D54-22CC-4DD9-9843-CFC37AA5FC99}" destId="{4C08DCF9-A602-4BC0-BFC9-B64EF2C51BCE}" srcOrd="10" destOrd="0" presId="urn:microsoft.com/office/officeart/2009/3/layout/CircleRelationship"/>
    <dgm:cxn modelId="{A83EC6F9-7822-427E-B04B-E9430A41C78F}" type="presParOf" srcId="{4C08DCF9-A602-4BC0-BFC9-B64EF2C51BCE}" destId="{5129B9BC-1A11-4224-AEA2-E1702F4DAE8F}" srcOrd="0" destOrd="0" presId="urn:microsoft.com/office/officeart/2009/3/layout/CircleRelationship"/>
    <dgm:cxn modelId="{9094DFE4-AAB5-4D87-81E7-785AC0DB8D36}" type="presParOf" srcId="{398B4D54-22CC-4DD9-9843-CFC37AA5FC99}" destId="{65389DEA-15CF-490B-8F5E-9A7ECEA1E283}" srcOrd="11" destOrd="0" presId="urn:microsoft.com/office/officeart/2009/3/layout/CircleRelationship"/>
    <dgm:cxn modelId="{41C84058-B4B0-417F-94D0-E58957ED97F1}" type="presParOf" srcId="{65389DEA-15CF-490B-8F5E-9A7ECEA1E283}" destId="{C37228CA-B680-4E87-B11B-A88902E83EA4}" srcOrd="0" destOrd="0" presId="urn:microsoft.com/office/officeart/2009/3/layout/CircleRelationship"/>
    <dgm:cxn modelId="{B351828B-C9FA-450D-8B3D-0866213B98CF}" type="presParOf" srcId="{398B4D54-22CC-4DD9-9843-CFC37AA5FC99}" destId="{2F56D586-3539-4DE0-9AB2-317165E61AC7}" srcOrd="12" destOrd="0" presId="urn:microsoft.com/office/officeart/2009/3/layout/CircleRelationship"/>
    <dgm:cxn modelId="{5C1FDA80-3D7D-45D7-9EAB-1A59BA6C2F11}" type="presParOf" srcId="{2F56D586-3539-4DE0-9AB2-317165E61AC7}" destId="{43A6B393-0E5A-424C-AD09-D5BBAF9F3388}" srcOrd="0" destOrd="0" presId="urn:microsoft.com/office/officeart/2009/3/layout/CircleRelationship"/>
    <dgm:cxn modelId="{E6D402FC-E1A8-4E1D-A140-7DC3157AE29E}" type="presParOf" srcId="{398B4D54-22CC-4DD9-9843-CFC37AA5FC99}" destId="{F5C9080E-24C6-4EA6-803E-D607AC8EDE4D}" srcOrd="13" destOrd="0" presId="urn:microsoft.com/office/officeart/2009/3/layout/CircleRelationship"/>
    <dgm:cxn modelId="{D12B21DA-0A3B-4593-9FE7-7CF026E9A0C4}" type="presParOf" srcId="{398B4D54-22CC-4DD9-9843-CFC37AA5FC99}" destId="{426D21F5-9A53-4B96-9206-B4745ABB2891}" srcOrd="14" destOrd="0" presId="urn:microsoft.com/office/officeart/2009/3/layout/CircleRelationship"/>
    <dgm:cxn modelId="{D46C2367-A804-4676-B156-76477EFDF9EF}" type="presParOf" srcId="{426D21F5-9A53-4B96-9206-B4745ABB2891}" destId="{92AE8E01-2A3E-434B-9CB8-279DEE13CCEE}" srcOrd="0" destOrd="0" presId="urn:microsoft.com/office/officeart/2009/3/layout/CircleRelationship"/>
    <dgm:cxn modelId="{8B8027B7-C6F5-499A-BF51-CB1196ED1524}" type="presParOf" srcId="{398B4D54-22CC-4DD9-9843-CFC37AA5FC99}" destId="{32F02287-BD7F-4240-B2FC-F5CD2B2CD654}" srcOrd="15" destOrd="0" presId="urn:microsoft.com/office/officeart/2009/3/layout/CircleRelationship"/>
    <dgm:cxn modelId="{9754A728-55AD-421B-A970-CDB69F2F558A}" type="presParOf" srcId="{398B4D54-22CC-4DD9-9843-CFC37AA5FC99}" destId="{C54AE913-5D0E-4D9D-ABEA-F492CD111035}" srcOrd="16" destOrd="0" presId="urn:microsoft.com/office/officeart/2009/3/layout/CircleRelationship"/>
    <dgm:cxn modelId="{F9AADB90-0D5A-40F4-8640-D90E81C6D350}" type="presParOf" srcId="{C54AE913-5D0E-4D9D-ABEA-F492CD111035}" destId="{AFC26A3E-DA28-4350-8617-42583DAD1F75}" srcOrd="0" destOrd="0" presId="urn:microsoft.com/office/officeart/2009/3/layout/CircleRelationship"/>
    <dgm:cxn modelId="{48B09418-1066-4A1E-9258-CA3488A48C83}" type="presParOf" srcId="{398B4D54-22CC-4DD9-9843-CFC37AA5FC99}" destId="{1132341D-8048-4B13-9A40-04E6A50018B8}" srcOrd="17" destOrd="0" presId="urn:microsoft.com/office/officeart/2009/3/layout/CircleRelationship"/>
    <dgm:cxn modelId="{3E84FB0E-06AE-449F-956A-3AD9C3144C39}" type="presParOf" srcId="{398B4D54-22CC-4DD9-9843-CFC37AA5FC99}" destId="{B2A108A5-52C3-46C2-8488-EAE4B86BC649}" srcOrd="18" destOrd="0" presId="urn:microsoft.com/office/officeart/2009/3/layout/CircleRelationship"/>
    <dgm:cxn modelId="{9D220785-323D-44F2-BAEF-BA17E61568D0}" type="presParOf" srcId="{B2A108A5-52C3-46C2-8488-EAE4B86BC649}" destId="{6185B71C-3B93-4A50-ABB5-1A1E16EC3FC2}" srcOrd="0" destOrd="0" presId="urn:microsoft.com/office/officeart/2009/3/layout/CircleRelationship"/>
    <dgm:cxn modelId="{95883589-9D95-47AB-8CB1-B46146ABEE72}" type="presParOf" srcId="{398B4D54-22CC-4DD9-9843-CFC37AA5FC99}" destId="{4A85EB6F-6181-4359-9492-7F0759794446}" srcOrd="19" destOrd="0" presId="urn:microsoft.com/office/officeart/2009/3/layout/CircleRelationship"/>
    <dgm:cxn modelId="{10C49485-8759-4998-AFA4-DFC399120BF1}" type="presParOf" srcId="{4A85EB6F-6181-4359-9492-7F0759794446}" destId="{3FBE4931-5FC7-4707-A22F-E97E437D8C7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3AFD2C-1285-0A48-A3A6-6C514A83BC5B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FA07A36-810A-C741-BD73-15E70D4D848E}">
      <dgm:prSet phldrT="[Text]"/>
      <dgm:spPr/>
      <dgm:t>
        <a:bodyPr/>
        <a:lstStyle/>
        <a:p>
          <a:r>
            <a:rPr lang="en-US" dirty="0" smtClean="0"/>
            <a:t>Patient Identified</a:t>
          </a:r>
          <a:endParaRPr lang="en-US" dirty="0"/>
        </a:p>
      </dgm:t>
    </dgm:pt>
    <dgm:pt modelId="{6790B873-D046-5049-BE82-EEA406904D40}" type="parTrans" cxnId="{686A8C86-33AF-E64D-8866-AA197CDB7A7F}">
      <dgm:prSet/>
      <dgm:spPr/>
      <dgm:t>
        <a:bodyPr/>
        <a:lstStyle/>
        <a:p>
          <a:endParaRPr lang="en-US"/>
        </a:p>
      </dgm:t>
    </dgm:pt>
    <dgm:pt modelId="{632713E9-67E2-2D45-B3DF-CDD679295832}" type="sibTrans" cxnId="{686A8C86-33AF-E64D-8866-AA197CDB7A7F}">
      <dgm:prSet/>
      <dgm:spPr/>
      <dgm:t>
        <a:bodyPr/>
        <a:lstStyle/>
        <a:p>
          <a:endParaRPr lang="en-US"/>
        </a:p>
      </dgm:t>
    </dgm:pt>
    <dgm:pt modelId="{346FAC32-91AD-7A42-8CF1-269275A31C16}">
      <dgm:prSet phldrT="[Text]"/>
      <dgm:spPr/>
      <dgm:t>
        <a:bodyPr/>
        <a:lstStyle/>
        <a:p>
          <a:r>
            <a:rPr lang="en-US" dirty="0" smtClean="0"/>
            <a:t>PRMs collected</a:t>
          </a:r>
          <a:endParaRPr lang="en-US" dirty="0"/>
        </a:p>
      </dgm:t>
    </dgm:pt>
    <dgm:pt modelId="{FC9796B4-C5C8-5F4C-B316-72D0DE0248A1}" type="parTrans" cxnId="{9E9997EB-622E-B944-940F-35F4B813B945}">
      <dgm:prSet/>
      <dgm:spPr/>
      <dgm:t>
        <a:bodyPr/>
        <a:lstStyle/>
        <a:p>
          <a:endParaRPr lang="en-US"/>
        </a:p>
      </dgm:t>
    </dgm:pt>
    <dgm:pt modelId="{520FC01A-D6D9-0D46-967E-E77EEF7D4690}" type="sibTrans" cxnId="{9E9997EB-622E-B944-940F-35F4B813B945}">
      <dgm:prSet/>
      <dgm:spPr/>
      <dgm:t>
        <a:bodyPr/>
        <a:lstStyle/>
        <a:p>
          <a:endParaRPr lang="en-US"/>
        </a:p>
      </dgm:t>
    </dgm:pt>
    <dgm:pt modelId="{8336F085-2941-2F4B-A306-25653CD706C6}">
      <dgm:prSet phldrT="[Text]"/>
      <dgm:spPr/>
      <dgm:t>
        <a:bodyPr/>
        <a:lstStyle/>
        <a:p>
          <a:r>
            <a:rPr lang="en-US" dirty="0" smtClean="0"/>
            <a:t>Consultation</a:t>
          </a:r>
          <a:endParaRPr lang="en-US" dirty="0"/>
        </a:p>
      </dgm:t>
    </dgm:pt>
    <dgm:pt modelId="{A8CAB18B-D21B-EF49-A7DB-D12E57D262B9}" type="parTrans" cxnId="{831A967B-CB49-6045-AF4D-2676E0DA8952}">
      <dgm:prSet/>
      <dgm:spPr/>
      <dgm:t>
        <a:bodyPr/>
        <a:lstStyle/>
        <a:p>
          <a:endParaRPr lang="en-US"/>
        </a:p>
      </dgm:t>
    </dgm:pt>
    <dgm:pt modelId="{BDEC8F87-ADB6-5847-8E7E-7675FF0BECCA}" type="sibTrans" cxnId="{831A967B-CB49-6045-AF4D-2676E0DA8952}">
      <dgm:prSet/>
      <dgm:spPr/>
      <dgm:t>
        <a:bodyPr/>
        <a:lstStyle/>
        <a:p>
          <a:endParaRPr lang="en-US"/>
        </a:p>
      </dgm:t>
    </dgm:pt>
    <dgm:pt modelId="{E244EF5C-B05C-3640-893E-2EF3A132B3E8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BA6B9FA5-7F77-2C48-A8D7-20456DB83CBA}" type="parTrans" cxnId="{D364BD19-4B3C-464E-9F91-352DBA80F4D1}">
      <dgm:prSet/>
      <dgm:spPr/>
      <dgm:t>
        <a:bodyPr/>
        <a:lstStyle/>
        <a:p>
          <a:endParaRPr lang="en-US"/>
        </a:p>
      </dgm:t>
    </dgm:pt>
    <dgm:pt modelId="{BF4C4B36-DB17-524C-BEB4-4DBEDE2136BE}" type="sibTrans" cxnId="{D364BD19-4B3C-464E-9F91-352DBA80F4D1}">
      <dgm:prSet/>
      <dgm:spPr/>
      <dgm:t>
        <a:bodyPr/>
        <a:lstStyle/>
        <a:p>
          <a:endParaRPr lang="en-US"/>
        </a:p>
      </dgm:t>
    </dgm:pt>
    <dgm:pt modelId="{9C995647-AFE7-FD47-BD09-3997EB346C21}">
      <dgm:prSet phldrT="[Text]"/>
      <dgm:spPr/>
      <dgm:t>
        <a:bodyPr/>
        <a:lstStyle/>
        <a:p>
          <a:r>
            <a:rPr lang="en-US" dirty="0" smtClean="0"/>
            <a:t>Information sharing</a:t>
          </a:r>
          <a:endParaRPr lang="en-US" dirty="0"/>
        </a:p>
      </dgm:t>
    </dgm:pt>
    <dgm:pt modelId="{E937ACAE-7FF9-784B-A93E-FFCFBDCEEECC}" type="parTrans" cxnId="{790A3730-A799-9847-9283-AC4B96AEA446}">
      <dgm:prSet/>
      <dgm:spPr/>
      <dgm:t>
        <a:bodyPr/>
        <a:lstStyle/>
        <a:p>
          <a:endParaRPr lang="en-US"/>
        </a:p>
      </dgm:t>
    </dgm:pt>
    <dgm:pt modelId="{0F7380B1-4065-CA48-838A-E4D6D8D54FCB}" type="sibTrans" cxnId="{790A3730-A799-9847-9283-AC4B96AEA446}">
      <dgm:prSet/>
      <dgm:spPr/>
      <dgm:t>
        <a:bodyPr/>
        <a:lstStyle/>
        <a:p>
          <a:endParaRPr lang="en-US"/>
        </a:p>
      </dgm:t>
    </dgm:pt>
    <dgm:pt modelId="{8E421FBE-A84C-4F3D-8055-2DC7EE02E391}">
      <dgm:prSet phldrT="[Text]"/>
      <dgm:spPr/>
      <dgm:t>
        <a:bodyPr/>
        <a:lstStyle/>
        <a:p>
          <a:r>
            <a:rPr lang="en-US" dirty="0" smtClean="0"/>
            <a:t>Ongoing monitoring</a:t>
          </a:r>
          <a:endParaRPr lang="en-US" dirty="0"/>
        </a:p>
      </dgm:t>
    </dgm:pt>
    <dgm:pt modelId="{D952CC1A-4DA0-45DA-9294-20BEBD33506C}" type="parTrans" cxnId="{B7A44EB5-6790-420F-8F83-FE6F93FEF790}">
      <dgm:prSet/>
      <dgm:spPr/>
      <dgm:t>
        <a:bodyPr/>
        <a:lstStyle/>
        <a:p>
          <a:endParaRPr lang="en-AU"/>
        </a:p>
      </dgm:t>
    </dgm:pt>
    <dgm:pt modelId="{C1C825BB-5191-440C-8F66-120A23F6C59A}" type="sibTrans" cxnId="{B7A44EB5-6790-420F-8F83-FE6F93FEF790}">
      <dgm:prSet/>
      <dgm:spPr/>
      <dgm:t>
        <a:bodyPr/>
        <a:lstStyle/>
        <a:p>
          <a:endParaRPr lang="en-AU"/>
        </a:p>
      </dgm:t>
    </dgm:pt>
    <dgm:pt modelId="{BB834AB6-D75E-914B-B76B-400C7369780F}" type="pres">
      <dgm:prSet presAssocID="{2F3AFD2C-1285-0A48-A3A6-6C514A83BC5B}" presName="Name0" presStyleCnt="0">
        <dgm:presLayoutVars>
          <dgm:dir/>
          <dgm:resizeHandles val="exact"/>
        </dgm:presLayoutVars>
      </dgm:prSet>
      <dgm:spPr/>
    </dgm:pt>
    <dgm:pt modelId="{E7D11576-4649-5648-9094-0D7AFCDA9B3A}" type="pres">
      <dgm:prSet presAssocID="{9FA07A36-810A-C741-BD73-15E70D4D84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F55B6A3-BA59-834D-9227-A395DC2C5F4D}" type="pres">
      <dgm:prSet presAssocID="{632713E9-67E2-2D45-B3DF-CDD679295832}" presName="sibTrans" presStyleLbl="sibTrans2D1" presStyleIdx="0" presStyleCnt="5"/>
      <dgm:spPr/>
      <dgm:t>
        <a:bodyPr/>
        <a:lstStyle/>
        <a:p>
          <a:endParaRPr lang="en-AU"/>
        </a:p>
      </dgm:t>
    </dgm:pt>
    <dgm:pt modelId="{1597B50A-56EB-D646-B9F2-19E05388702A}" type="pres">
      <dgm:prSet presAssocID="{632713E9-67E2-2D45-B3DF-CDD679295832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60DB4ED1-CF7B-E444-9913-0136D3153C9E}" type="pres">
      <dgm:prSet presAssocID="{346FAC32-91AD-7A42-8CF1-269275A31C1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70F1-C28F-E545-AEE3-4AFF46664343}" type="pres">
      <dgm:prSet presAssocID="{520FC01A-D6D9-0D46-967E-E77EEF7D4690}" presName="sibTrans" presStyleLbl="sibTrans2D1" presStyleIdx="1" presStyleCnt="5"/>
      <dgm:spPr/>
      <dgm:t>
        <a:bodyPr/>
        <a:lstStyle/>
        <a:p>
          <a:endParaRPr lang="en-AU"/>
        </a:p>
      </dgm:t>
    </dgm:pt>
    <dgm:pt modelId="{3568A16A-3F9B-B04D-B96A-F33A39498A8A}" type="pres">
      <dgm:prSet presAssocID="{520FC01A-D6D9-0D46-967E-E77EEF7D4690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5ADDA3F5-311C-AC4B-AC3C-20D678EB0037}" type="pres">
      <dgm:prSet presAssocID="{8336F085-2941-2F4B-A306-25653CD706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AD1FD-6D26-6547-8977-EE6DA1AE1303}" type="pres">
      <dgm:prSet presAssocID="{BDEC8F87-ADB6-5847-8E7E-7675FF0BECCA}" presName="sibTrans" presStyleLbl="sibTrans2D1" presStyleIdx="2" presStyleCnt="5"/>
      <dgm:spPr/>
      <dgm:t>
        <a:bodyPr/>
        <a:lstStyle/>
        <a:p>
          <a:endParaRPr lang="en-AU"/>
        </a:p>
      </dgm:t>
    </dgm:pt>
    <dgm:pt modelId="{EE4A27C2-CE97-B943-AA61-7093C4C18FA9}" type="pres">
      <dgm:prSet presAssocID="{BDEC8F87-ADB6-5847-8E7E-7675FF0BECCA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0DC3E7A5-6C3A-B945-B15C-D9E0E0E0139E}" type="pres">
      <dgm:prSet presAssocID="{E244EF5C-B05C-3640-893E-2EF3A132B3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1CF89A3-97C7-134F-A26B-E7C6827BFDF3}" type="pres">
      <dgm:prSet presAssocID="{BF4C4B36-DB17-524C-BEB4-4DBEDE2136BE}" presName="sibTrans" presStyleLbl="sibTrans2D1" presStyleIdx="3" presStyleCnt="5"/>
      <dgm:spPr/>
      <dgm:t>
        <a:bodyPr/>
        <a:lstStyle/>
        <a:p>
          <a:endParaRPr lang="en-AU"/>
        </a:p>
      </dgm:t>
    </dgm:pt>
    <dgm:pt modelId="{A26213DA-FD0B-EB49-BAD9-F81098A8A354}" type="pres">
      <dgm:prSet presAssocID="{BF4C4B36-DB17-524C-BEB4-4DBEDE2136BE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1C480314-A9EE-A94B-BDC7-7ACF7C37F901}" type="pres">
      <dgm:prSet presAssocID="{9C995647-AFE7-FD47-BD09-3997EB346C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D3E4D-D6B6-43D2-9776-DD9E7906B039}" type="pres">
      <dgm:prSet presAssocID="{0F7380B1-4065-CA48-838A-E4D6D8D54FCB}" presName="sibTrans" presStyleLbl="sibTrans2D1" presStyleIdx="4" presStyleCnt="5"/>
      <dgm:spPr/>
      <dgm:t>
        <a:bodyPr/>
        <a:lstStyle/>
        <a:p>
          <a:endParaRPr lang="en-AU"/>
        </a:p>
      </dgm:t>
    </dgm:pt>
    <dgm:pt modelId="{C333349C-1B4F-49FB-8301-D34748557221}" type="pres">
      <dgm:prSet presAssocID="{0F7380B1-4065-CA48-838A-E4D6D8D54FCB}" presName="connectorText" presStyleLbl="sibTrans2D1" presStyleIdx="4" presStyleCnt="5"/>
      <dgm:spPr/>
      <dgm:t>
        <a:bodyPr/>
        <a:lstStyle/>
        <a:p>
          <a:endParaRPr lang="en-AU"/>
        </a:p>
      </dgm:t>
    </dgm:pt>
    <dgm:pt modelId="{41C24E35-D558-4FBA-A5DD-7ED789CBBBDD}" type="pres">
      <dgm:prSet presAssocID="{8E421FBE-A84C-4F3D-8055-2DC7EE02E39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36367FA-BCFE-4B07-9CE0-7405EA0454EC}" type="presOf" srcId="{BF4C4B36-DB17-524C-BEB4-4DBEDE2136BE}" destId="{A26213DA-FD0B-EB49-BAD9-F81098A8A354}" srcOrd="1" destOrd="0" presId="urn:microsoft.com/office/officeart/2005/8/layout/process1"/>
    <dgm:cxn modelId="{88F0DF32-F44B-47EB-8DC4-4E3FC0B6F0DC}" type="presOf" srcId="{632713E9-67E2-2D45-B3DF-CDD679295832}" destId="{DF55B6A3-BA59-834D-9227-A395DC2C5F4D}" srcOrd="0" destOrd="0" presId="urn:microsoft.com/office/officeart/2005/8/layout/process1"/>
    <dgm:cxn modelId="{DFD51E70-3D93-4E8F-9B0E-BF0FD6B829E0}" type="presOf" srcId="{8336F085-2941-2F4B-A306-25653CD706C6}" destId="{5ADDA3F5-311C-AC4B-AC3C-20D678EB0037}" srcOrd="0" destOrd="0" presId="urn:microsoft.com/office/officeart/2005/8/layout/process1"/>
    <dgm:cxn modelId="{74130C94-040A-4334-96C1-FF1A46B9D6AB}" type="presOf" srcId="{0F7380B1-4065-CA48-838A-E4D6D8D54FCB}" destId="{904D3E4D-D6B6-43D2-9776-DD9E7906B039}" srcOrd="0" destOrd="0" presId="urn:microsoft.com/office/officeart/2005/8/layout/process1"/>
    <dgm:cxn modelId="{686A8C86-33AF-E64D-8866-AA197CDB7A7F}" srcId="{2F3AFD2C-1285-0A48-A3A6-6C514A83BC5B}" destId="{9FA07A36-810A-C741-BD73-15E70D4D848E}" srcOrd="0" destOrd="0" parTransId="{6790B873-D046-5049-BE82-EEA406904D40}" sibTransId="{632713E9-67E2-2D45-B3DF-CDD679295832}"/>
    <dgm:cxn modelId="{FA86C2DF-AFB5-4B53-9771-292BB6574BE1}" type="presOf" srcId="{0F7380B1-4065-CA48-838A-E4D6D8D54FCB}" destId="{C333349C-1B4F-49FB-8301-D34748557221}" srcOrd="1" destOrd="0" presId="urn:microsoft.com/office/officeart/2005/8/layout/process1"/>
    <dgm:cxn modelId="{9E9997EB-622E-B944-940F-35F4B813B945}" srcId="{2F3AFD2C-1285-0A48-A3A6-6C514A83BC5B}" destId="{346FAC32-91AD-7A42-8CF1-269275A31C16}" srcOrd="1" destOrd="0" parTransId="{FC9796B4-C5C8-5F4C-B316-72D0DE0248A1}" sibTransId="{520FC01A-D6D9-0D46-967E-E77EEF7D4690}"/>
    <dgm:cxn modelId="{D75E5E68-D84B-464E-A8B7-EFEB5FE7EACE}" type="presOf" srcId="{E244EF5C-B05C-3640-893E-2EF3A132B3E8}" destId="{0DC3E7A5-6C3A-B945-B15C-D9E0E0E0139E}" srcOrd="0" destOrd="0" presId="urn:microsoft.com/office/officeart/2005/8/layout/process1"/>
    <dgm:cxn modelId="{5B002899-3623-45BC-88D5-B7EE37D34E20}" type="presOf" srcId="{520FC01A-D6D9-0D46-967E-E77EEF7D4690}" destId="{F55570F1-C28F-E545-AEE3-4AFF46664343}" srcOrd="0" destOrd="0" presId="urn:microsoft.com/office/officeart/2005/8/layout/process1"/>
    <dgm:cxn modelId="{8ADA94F2-F9D9-4BEB-B87E-9B86EAF1A7B9}" type="presOf" srcId="{BF4C4B36-DB17-524C-BEB4-4DBEDE2136BE}" destId="{21CF89A3-97C7-134F-A26B-E7C6827BFDF3}" srcOrd="0" destOrd="0" presId="urn:microsoft.com/office/officeart/2005/8/layout/process1"/>
    <dgm:cxn modelId="{4454EF6A-18EE-4314-B8B5-04C888D6D2DF}" type="presOf" srcId="{2F3AFD2C-1285-0A48-A3A6-6C514A83BC5B}" destId="{BB834AB6-D75E-914B-B76B-400C7369780F}" srcOrd="0" destOrd="0" presId="urn:microsoft.com/office/officeart/2005/8/layout/process1"/>
    <dgm:cxn modelId="{1459D667-725F-4476-9BD5-4651FCF0EFBF}" type="presOf" srcId="{9FA07A36-810A-C741-BD73-15E70D4D848E}" destId="{E7D11576-4649-5648-9094-0D7AFCDA9B3A}" srcOrd="0" destOrd="0" presId="urn:microsoft.com/office/officeart/2005/8/layout/process1"/>
    <dgm:cxn modelId="{790A3730-A799-9847-9283-AC4B96AEA446}" srcId="{2F3AFD2C-1285-0A48-A3A6-6C514A83BC5B}" destId="{9C995647-AFE7-FD47-BD09-3997EB346C21}" srcOrd="4" destOrd="0" parTransId="{E937ACAE-7FF9-784B-A93E-FFCFBDCEEECC}" sibTransId="{0F7380B1-4065-CA48-838A-E4D6D8D54FCB}"/>
    <dgm:cxn modelId="{2D70CE7C-8D38-459C-86F4-E93F5CE726A0}" type="presOf" srcId="{520FC01A-D6D9-0D46-967E-E77EEF7D4690}" destId="{3568A16A-3F9B-B04D-B96A-F33A39498A8A}" srcOrd="1" destOrd="0" presId="urn:microsoft.com/office/officeart/2005/8/layout/process1"/>
    <dgm:cxn modelId="{58EDBE38-2A3A-49CA-9F84-2B634BA46316}" type="presOf" srcId="{9C995647-AFE7-FD47-BD09-3997EB346C21}" destId="{1C480314-A9EE-A94B-BDC7-7ACF7C37F901}" srcOrd="0" destOrd="0" presId="urn:microsoft.com/office/officeart/2005/8/layout/process1"/>
    <dgm:cxn modelId="{B7A44EB5-6790-420F-8F83-FE6F93FEF790}" srcId="{2F3AFD2C-1285-0A48-A3A6-6C514A83BC5B}" destId="{8E421FBE-A84C-4F3D-8055-2DC7EE02E391}" srcOrd="5" destOrd="0" parTransId="{D952CC1A-4DA0-45DA-9294-20BEBD33506C}" sibTransId="{C1C825BB-5191-440C-8F66-120A23F6C59A}"/>
    <dgm:cxn modelId="{831A967B-CB49-6045-AF4D-2676E0DA8952}" srcId="{2F3AFD2C-1285-0A48-A3A6-6C514A83BC5B}" destId="{8336F085-2941-2F4B-A306-25653CD706C6}" srcOrd="2" destOrd="0" parTransId="{A8CAB18B-D21B-EF49-A7DB-D12E57D262B9}" sibTransId="{BDEC8F87-ADB6-5847-8E7E-7675FF0BECCA}"/>
    <dgm:cxn modelId="{9DB14C8A-3E7E-44AA-8269-FED90E4C379B}" type="presOf" srcId="{8E421FBE-A84C-4F3D-8055-2DC7EE02E391}" destId="{41C24E35-D558-4FBA-A5DD-7ED789CBBBDD}" srcOrd="0" destOrd="0" presId="urn:microsoft.com/office/officeart/2005/8/layout/process1"/>
    <dgm:cxn modelId="{4A6C71FA-4894-4BFF-A1B8-BA728058F306}" type="presOf" srcId="{632713E9-67E2-2D45-B3DF-CDD679295832}" destId="{1597B50A-56EB-D646-B9F2-19E05388702A}" srcOrd="1" destOrd="0" presId="urn:microsoft.com/office/officeart/2005/8/layout/process1"/>
    <dgm:cxn modelId="{1C8B0476-B824-48DC-BB81-C23C329C5D89}" type="presOf" srcId="{BDEC8F87-ADB6-5847-8E7E-7675FF0BECCA}" destId="{EE4A27C2-CE97-B943-AA61-7093C4C18FA9}" srcOrd="1" destOrd="0" presId="urn:microsoft.com/office/officeart/2005/8/layout/process1"/>
    <dgm:cxn modelId="{779CED1F-C172-4F68-95B0-0F0588D21B92}" type="presOf" srcId="{346FAC32-91AD-7A42-8CF1-269275A31C16}" destId="{60DB4ED1-CF7B-E444-9913-0136D3153C9E}" srcOrd="0" destOrd="0" presId="urn:microsoft.com/office/officeart/2005/8/layout/process1"/>
    <dgm:cxn modelId="{D364BD19-4B3C-464E-9F91-352DBA80F4D1}" srcId="{2F3AFD2C-1285-0A48-A3A6-6C514A83BC5B}" destId="{E244EF5C-B05C-3640-893E-2EF3A132B3E8}" srcOrd="3" destOrd="0" parTransId="{BA6B9FA5-7F77-2C48-A8D7-20456DB83CBA}" sibTransId="{BF4C4B36-DB17-524C-BEB4-4DBEDE2136BE}"/>
    <dgm:cxn modelId="{242B7934-273D-4E27-B2C8-C6C2F0CB5D38}" type="presOf" srcId="{BDEC8F87-ADB6-5847-8E7E-7675FF0BECCA}" destId="{DDDAD1FD-6D26-6547-8977-EE6DA1AE1303}" srcOrd="0" destOrd="0" presId="urn:microsoft.com/office/officeart/2005/8/layout/process1"/>
    <dgm:cxn modelId="{A9B92A75-BFD8-459B-B3C7-94890211B35F}" type="presParOf" srcId="{BB834AB6-D75E-914B-B76B-400C7369780F}" destId="{E7D11576-4649-5648-9094-0D7AFCDA9B3A}" srcOrd="0" destOrd="0" presId="urn:microsoft.com/office/officeart/2005/8/layout/process1"/>
    <dgm:cxn modelId="{67406ACB-D72A-4985-8E52-9A024ADC5D6C}" type="presParOf" srcId="{BB834AB6-D75E-914B-B76B-400C7369780F}" destId="{DF55B6A3-BA59-834D-9227-A395DC2C5F4D}" srcOrd="1" destOrd="0" presId="urn:microsoft.com/office/officeart/2005/8/layout/process1"/>
    <dgm:cxn modelId="{B05DF5E5-90C1-47C7-BCF6-9C569F826F9F}" type="presParOf" srcId="{DF55B6A3-BA59-834D-9227-A395DC2C5F4D}" destId="{1597B50A-56EB-D646-B9F2-19E05388702A}" srcOrd="0" destOrd="0" presId="urn:microsoft.com/office/officeart/2005/8/layout/process1"/>
    <dgm:cxn modelId="{8AD73314-63FA-40B1-8A74-158912667A80}" type="presParOf" srcId="{BB834AB6-D75E-914B-B76B-400C7369780F}" destId="{60DB4ED1-CF7B-E444-9913-0136D3153C9E}" srcOrd="2" destOrd="0" presId="urn:microsoft.com/office/officeart/2005/8/layout/process1"/>
    <dgm:cxn modelId="{FC484279-92B5-4C56-B4D7-6210D1601957}" type="presParOf" srcId="{BB834AB6-D75E-914B-B76B-400C7369780F}" destId="{F55570F1-C28F-E545-AEE3-4AFF46664343}" srcOrd="3" destOrd="0" presId="urn:microsoft.com/office/officeart/2005/8/layout/process1"/>
    <dgm:cxn modelId="{CD03378B-F359-41F1-A58E-D56E32B746D7}" type="presParOf" srcId="{F55570F1-C28F-E545-AEE3-4AFF46664343}" destId="{3568A16A-3F9B-B04D-B96A-F33A39498A8A}" srcOrd="0" destOrd="0" presId="urn:microsoft.com/office/officeart/2005/8/layout/process1"/>
    <dgm:cxn modelId="{AA418B0B-C689-4E95-B18A-39A7CACA6709}" type="presParOf" srcId="{BB834AB6-D75E-914B-B76B-400C7369780F}" destId="{5ADDA3F5-311C-AC4B-AC3C-20D678EB0037}" srcOrd="4" destOrd="0" presId="urn:microsoft.com/office/officeart/2005/8/layout/process1"/>
    <dgm:cxn modelId="{32D5EF25-B96A-4E6E-9B53-9C01150E18E8}" type="presParOf" srcId="{BB834AB6-D75E-914B-B76B-400C7369780F}" destId="{DDDAD1FD-6D26-6547-8977-EE6DA1AE1303}" srcOrd="5" destOrd="0" presId="urn:microsoft.com/office/officeart/2005/8/layout/process1"/>
    <dgm:cxn modelId="{461B0D1A-4153-4312-B56F-3611DE907311}" type="presParOf" srcId="{DDDAD1FD-6D26-6547-8977-EE6DA1AE1303}" destId="{EE4A27C2-CE97-B943-AA61-7093C4C18FA9}" srcOrd="0" destOrd="0" presId="urn:microsoft.com/office/officeart/2005/8/layout/process1"/>
    <dgm:cxn modelId="{2BB5EC7B-F3B1-450E-B12F-246945A30485}" type="presParOf" srcId="{BB834AB6-D75E-914B-B76B-400C7369780F}" destId="{0DC3E7A5-6C3A-B945-B15C-D9E0E0E0139E}" srcOrd="6" destOrd="0" presId="urn:microsoft.com/office/officeart/2005/8/layout/process1"/>
    <dgm:cxn modelId="{97D635E7-5D4A-4E55-BACD-FC13FC5C0E94}" type="presParOf" srcId="{BB834AB6-D75E-914B-B76B-400C7369780F}" destId="{21CF89A3-97C7-134F-A26B-E7C6827BFDF3}" srcOrd="7" destOrd="0" presId="urn:microsoft.com/office/officeart/2005/8/layout/process1"/>
    <dgm:cxn modelId="{A46CF8BF-0C9D-4B0B-8270-1E4F3E95C21B}" type="presParOf" srcId="{21CF89A3-97C7-134F-A26B-E7C6827BFDF3}" destId="{A26213DA-FD0B-EB49-BAD9-F81098A8A354}" srcOrd="0" destOrd="0" presId="urn:microsoft.com/office/officeart/2005/8/layout/process1"/>
    <dgm:cxn modelId="{434A29C5-A453-4293-AF4A-45B98DC68ADD}" type="presParOf" srcId="{BB834AB6-D75E-914B-B76B-400C7369780F}" destId="{1C480314-A9EE-A94B-BDC7-7ACF7C37F901}" srcOrd="8" destOrd="0" presId="urn:microsoft.com/office/officeart/2005/8/layout/process1"/>
    <dgm:cxn modelId="{29934B1C-E075-42B1-B4AF-1E2D00557F30}" type="presParOf" srcId="{BB834AB6-D75E-914B-B76B-400C7369780F}" destId="{904D3E4D-D6B6-43D2-9776-DD9E7906B039}" srcOrd="9" destOrd="0" presId="urn:microsoft.com/office/officeart/2005/8/layout/process1"/>
    <dgm:cxn modelId="{2D2E42BB-CB7F-4584-BB39-CFAAAC41D62F}" type="presParOf" srcId="{904D3E4D-D6B6-43D2-9776-DD9E7906B039}" destId="{C333349C-1B4F-49FB-8301-D34748557221}" srcOrd="0" destOrd="0" presId="urn:microsoft.com/office/officeart/2005/8/layout/process1"/>
    <dgm:cxn modelId="{B6384215-96F1-470D-9322-C8AEEB9BA829}" type="presParOf" srcId="{BB834AB6-D75E-914B-B76B-400C7369780F}" destId="{41C24E35-D558-4FBA-A5DD-7ED789CBBBD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26C96-DAA1-44D7-AE7B-C69D0456500B}" type="doc">
      <dgm:prSet loTypeId="urn:microsoft.com/office/officeart/2005/8/layout/hProcess3" loCatId="process" qsTypeId="urn:microsoft.com/office/officeart/2005/8/quickstyle/simple5" qsCatId="simple" csTypeId="urn:microsoft.com/office/officeart/2005/8/colors/accent6_2" csCatId="accent6" phldr="1"/>
      <dgm:spPr/>
    </dgm:pt>
    <dgm:pt modelId="{A071BF0B-3A50-4BCA-BF3F-9B814E60C170}">
      <dgm:prSet phldrT="[Text]" custT="1"/>
      <dgm:spPr/>
      <dgm:t>
        <a:bodyPr/>
        <a:lstStyle/>
        <a:p>
          <a:r>
            <a:rPr lang="en-AU" sz="800" b="1" dirty="0" smtClean="0"/>
            <a:t>“Go-Live” in Pilot Sites </a:t>
          </a:r>
          <a:endParaRPr lang="en-AU" sz="800" b="1" dirty="0"/>
        </a:p>
      </dgm:t>
    </dgm:pt>
    <dgm:pt modelId="{F1054E78-13DE-47C5-8207-FE8FF1C77633}" type="parTrans" cxnId="{730478F9-5ED6-4AD2-A34C-C58A18EA0215}">
      <dgm:prSet/>
      <dgm:spPr/>
      <dgm:t>
        <a:bodyPr/>
        <a:lstStyle/>
        <a:p>
          <a:endParaRPr lang="en-AU" b="1"/>
        </a:p>
      </dgm:t>
    </dgm:pt>
    <dgm:pt modelId="{B05AB0B1-5CB0-446D-A4AF-86A46074F5DA}" type="sibTrans" cxnId="{730478F9-5ED6-4AD2-A34C-C58A18EA0215}">
      <dgm:prSet/>
      <dgm:spPr/>
      <dgm:t>
        <a:bodyPr/>
        <a:lstStyle/>
        <a:p>
          <a:endParaRPr lang="en-AU" b="1"/>
        </a:p>
      </dgm:t>
    </dgm:pt>
    <dgm:pt modelId="{51F644DD-6A9C-43BE-8990-5B1842A1D11B}">
      <dgm:prSet phldrT="[Text]" custT="1"/>
      <dgm:spPr/>
      <dgm:t>
        <a:bodyPr/>
        <a:lstStyle/>
        <a:p>
          <a:r>
            <a:rPr lang="en-AU" sz="800" b="1" dirty="0" smtClean="0"/>
            <a:t>Test, refine and implement PRMs</a:t>
          </a:r>
          <a:endParaRPr lang="en-AU" sz="800" b="1" dirty="0"/>
        </a:p>
      </dgm:t>
    </dgm:pt>
    <dgm:pt modelId="{33380C93-1383-4125-BC0D-E52A46FEA51D}" type="parTrans" cxnId="{E01D9147-8031-436E-AE5C-2DD02CFAF9E4}">
      <dgm:prSet/>
      <dgm:spPr/>
      <dgm:t>
        <a:bodyPr/>
        <a:lstStyle/>
        <a:p>
          <a:endParaRPr lang="en-AU" b="1"/>
        </a:p>
      </dgm:t>
    </dgm:pt>
    <dgm:pt modelId="{BE843137-5837-400B-8C16-26AF54E19B86}" type="sibTrans" cxnId="{E01D9147-8031-436E-AE5C-2DD02CFAF9E4}">
      <dgm:prSet/>
      <dgm:spPr/>
      <dgm:t>
        <a:bodyPr/>
        <a:lstStyle/>
        <a:p>
          <a:endParaRPr lang="en-AU" b="1"/>
        </a:p>
      </dgm:t>
    </dgm:pt>
    <dgm:pt modelId="{56523802-391B-4B12-9E94-B1AC5C654A70}">
      <dgm:prSet phldrT="[Text]" custT="1"/>
      <dgm:spPr/>
      <dgm:t>
        <a:bodyPr/>
        <a:lstStyle/>
        <a:p>
          <a:r>
            <a:rPr lang="en-AU" sz="800" b="1" dirty="0" smtClean="0"/>
            <a:t>Align monitoring and evaluation with HSIRB</a:t>
          </a:r>
          <a:endParaRPr lang="en-AU" sz="800" b="1" dirty="0"/>
        </a:p>
      </dgm:t>
    </dgm:pt>
    <dgm:pt modelId="{3F4C7EE3-1FCC-40A3-997E-C228AC5EB419}" type="parTrans" cxnId="{266D0D88-46C8-409A-A47E-6A73A8F38DC6}">
      <dgm:prSet/>
      <dgm:spPr/>
      <dgm:t>
        <a:bodyPr/>
        <a:lstStyle/>
        <a:p>
          <a:endParaRPr lang="en-AU" b="1"/>
        </a:p>
      </dgm:t>
    </dgm:pt>
    <dgm:pt modelId="{813AFE10-52A8-4876-B214-F4D7CA22ABA6}" type="sibTrans" cxnId="{266D0D88-46C8-409A-A47E-6A73A8F38DC6}">
      <dgm:prSet/>
      <dgm:spPr/>
      <dgm:t>
        <a:bodyPr/>
        <a:lstStyle/>
        <a:p>
          <a:endParaRPr lang="en-AU" b="1"/>
        </a:p>
      </dgm:t>
    </dgm:pt>
    <dgm:pt modelId="{8F07D9DA-F922-4252-91D1-4410915CCB9B}">
      <dgm:prSet phldrT="[Text]" custT="1"/>
      <dgm:spPr/>
      <dgm:t>
        <a:bodyPr/>
        <a:lstStyle/>
        <a:p>
          <a:r>
            <a:rPr lang="en-AU" sz="800" b="1" dirty="0" smtClean="0"/>
            <a:t>Wider Implementation based on pilot program </a:t>
          </a:r>
          <a:r>
            <a:rPr lang="en-AU" sz="800" b="1" dirty="0" err="1" smtClean="0"/>
            <a:t>learnings</a:t>
          </a:r>
          <a:endParaRPr lang="en-AU" sz="800" b="1" dirty="0"/>
        </a:p>
      </dgm:t>
    </dgm:pt>
    <dgm:pt modelId="{05AE8AFC-EE18-456C-9609-150384F8D262}" type="parTrans" cxnId="{CC574BFB-D3CC-430C-87A0-C6BF555E3309}">
      <dgm:prSet/>
      <dgm:spPr/>
      <dgm:t>
        <a:bodyPr/>
        <a:lstStyle/>
        <a:p>
          <a:endParaRPr lang="en-AU" b="1"/>
        </a:p>
      </dgm:t>
    </dgm:pt>
    <dgm:pt modelId="{99A85556-DEE7-4721-80C5-0598558177F5}" type="sibTrans" cxnId="{CC574BFB-D3CC-430C-87A0-C6BF555E3309}">
      <dgm:prSet/>
      <dgm:spPr/>
      <dgm:t>
        <a:bodyPr/>
        <a:lstStyle/>
        <a:p>
          <a:endParaRPr lang="en-AU" b="1"/>
        </a:p>
      </dgm:t>
    </dgm:pt>
    <dgm:pt modelId="{3617F037-97C6-480A-A3B6-4A4A9EA318A1}" type="pres">
      <dgm:prSet presAssocID="{96426C96-DAA1-44D7-AE7B-C69D0456500B}" presName="Name0" presStyleCnt="0">
        <dgm:presLayoutVars>
          <dgm:dir/>
          <dgm:animLvl val="lvl"/>
          <dgm:resizeHandles val="exact"/>
        </dgm:presLayoutVars>
      </dgm:prSet>
      <dgm:spPr/>
    </dgm:pt>
    <dgm:pt modelId="{4937B3C7-54D3-472B-8E54-28B4CA1B3B30}" type="pres">
      <dgm:prSet presAssocID="{96426C96-DAA1-44D7-AE7B-C69D0456500B}" presName="dummy" presStyleCnt="0"/>
      <dgm:spPr/>
    </dgm:pt>
    <dgm:pt modelId="{DB9AACFF-A806-4902-900D-E1FEC6677D83}" type="pres">
      <dgm:prSet presAssocID="{96426C96-DAA1-44D7-AE7B-C69D0456500B}" presName="linH" presStyleCnt="0"/>
      <dgm:spPr/>
    </dgm:pt>
    <dgm:pt modelId="{070EED31-A408-4F5E-8BFF-F2F58146A4DD}" type="pres">
      <dgm:prSet presAssocID="{96426C96-DAA1-44D7-AE7B-C69D0456500B}" presName="padding1" presStyleCnt="0"/>
      <dgm:spPr/>
    </dgm:pt>
    <dgm:pt modelId="{94DE7250-1DE4-48AE-A42A-E15BF845948D}" type="pres">
      <dgm:prSet presAssocID="{A071BF0B-3A50-4BCA-BF3F-9B814E60C170}" presName="linV" presStyleCnt="0"/>
      <dgm:spPr/>
    </dgm:pt>
    <dgm:pt modelId="{5423BEF2-0068-4950-BFB8-E4FBEABD1FA9}" type="pres">
      <dgm:prSet presAssocID="{A071BF0B-3A50-4BCA-BF3F-9B814E60C170}" presName="spVertical1" presStyleCnt="0"/>
      <dgm:spPr/>
    </dgm:pt>
    <dgm:pt modelId="{7BF9F543-B265-4ECE-8B1E-F3E1CD977063}" type="pres">
      <dgm:prSet presAssocID="{A071BF0B-3A50-4BCA-BF3F-9B814E60C170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DBBD94-5A31-4C4A-A649-6B0E8EC609E8}" type="pres">
      <dgm:prSet presAssocID="{A071BF0B-3A50-4BCA-BF3F-9B814E60C170}" presName="spVertical2" presStyleCnt="0"/>
      <dgm:spPr/>
    </dgm:pt>
    <dgm:pt modelId="{8BA7089C-6653-40B5-B6A4-D2C2B9C7DF6C}" type="pres">
      <dgm:prSet presAssocID="{A071BF0B-3A50-4BCA-BF3F-9B814E60C170}" presName="spVertical3" presStyleCnt="0"/>
      <dgm:spPr/>
    </dgm:pt>
    <dgm:pt modelId="{0B68FC7F-8487-4DE0-AF90-5AC79AE99349}" type="pres">
      <dgm:prSet presAssocID="{B05AB0B1-5CB0-446D-A4AF-86A46074F5DA}" presName="space" presStyleCnt="0"/>
      <dgm:spPr/>
    </dgm:pt>
    <dgm:pt modelId="{5A45CDA2-7211-40EA-A6C5-F7AFA4E12050}" type="pres">
      <dgm:prSet presAssocID="{51F644DD-6A9C-43BE-8990-5B1842A1D11B}" presName="linV" presStyleCnt="0"/>
      <dgm:spPr/>
    </dgm:pt>
    <dgm:pt modelId="{149DF9B1-BF8E-4423-92D8-016D49A01C5D}" type="pres">
      <dgm:prSet presAssocID="{51F644DD-6A9C-43BE-8990-5B1842A1D11B}" presName="spVertical1" presStyleCnt="0"/>
      <dgm:spPr/>
    </dgm:pt>
    <dgm:pt modelId="{FEFC1808-25BC-4D66-B69A-3B6C4B96FDE0}" type="pres">
      <dgm:prSet presAssocID="{51F644DD-6A9C-43BE-8990-5B1842A1D11B}" presName="par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A01852-E984-495F-9863-EB5F8CAE75A0}" type="pres">
      <dgm:prSet presAssocID="{51F644DD-6A9C-43BE-8990-5B1842A1D11B}" presName="spVertical2" presStyleCnt="0"/>
      <dgm:spPr/>
    </dgm:pt>
    <dgm:pt modelId="{233E75CC-1710-44DB-AFF4-287EEFC3A93B}" type="pres">
      <dgm:prSet presAssocID="{51F644DD-6A9C-43BE-8990-5B1842A1D11B}" presName="spVertical3" presStyleCnt="0"/>
      <dgm:spPr/>
    </dgm:pt>
    <dgm:pt modelId="{DA7B83E2-CFC8-464B-867F-48A56A9AC035}" type="pres">
      <dgm:prSet presAssocID="{BE843137-5837-400B-8C16-26AF54E19B86}" presName="space" presStyleCnt="0"/>
      <dgm:spPr/>
    </dgm:pt>
    <dgm:pt modelId="{2739EDB9-5957-4C36-A21D-3432378F63E0}" type="pres">
      <dgm:prSet presAssocID="{56523802-391B-4B12-9E94-B1AC5C654A70}" presName="linV" presStyleCnt="0"/>
      <dgm:spPr/>
    </dgm:pt>
    <dgm:pt modelId="{DDDE5556-B760-4830-B5D0-AB485D5A4177}" type="pres">
      <dgm:prSet presAssocID="{56523802-391B-4B12-9E94-B1AC5C654A70}" presName="spVertical1" presStyleCnt="0"/>
      <dgm:spPr/>
    </dgm:pt>
    <dgm:pt modelId="{69A1B482-8B59-4C56-BDDF-7E5087F1C4D2}" type="pres">
      <dgm:prSet presAssocID="{56523802-391B-4B12-9E94-B1AC5C654A70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EF473F-E96A-4CDA-BE43-E39CF2E85287}" type="pres">
      <dgm:prSet presAssocID="{56523802-391B-4B12-9E94-B1AC5C654A70}" presName="spVertical2" presStyleCnt="0"/>
      <dgm:spPr/>
    </dgm:pt>
    <dgm:pt modelId="{7943B025-9753-4643-BDF4-3406D835CBEA}" type="pres">
      <dgm:prSet presAssocID="{56523802-391B-4B12-9E94-B1AC5C654A70}" presName="spVertical3" presStyleCnt="0"/>
      <dgm:spPr/>
    </dgm:pt>
    <dgm:pt modelId="{0EE60A2A-13A3-4277-8270-049E76BA4AD9}" type="pres">
      <dgm:prSet presAssocID="{813AFE10-52A8-4876-B214-F4D7CA22ABA6}" presName="space" presStyleCnt="0"/>
      <dgm:spPr/>
    </dgm:pt>
    <dgm:pt modelId="{372FB627-4A8F-46ED-AF5C-8D04F293E830}" type="pres">
      <dgm:prSet presAssocID="{8F07D9DA-F922-4252-91D1-4410915CCB9B}" presName="linV" presStyleCnt="0"/>
      <dgm:spPr/>
    </dgm:pt>
    <dgm:pt modelId="{681DCC0E-4769-42A2-AABF-8B214C4A787B}" type="pres">
      <dgm:prSet presAssocID="{8F07D9DA-F922-4252-91D1-4410915CCB9B}" presName="spVertical1" presStyleCnt="0"/>
      <dgm:spPr/>
    </dgm:pt>
    <dgm:pt modelId="{431649C3-554A-4DDD-87AA-07E9AB8D7FE3}" type="pres">
      <dgm:prSet presAssocID="{8F07D9DA-F922-4252-91D1-4410915CCB9B}" presName="par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9D1ABB-5C0B-4046-920F-55B858AD3710}" type="pres">
      <dgm:prSet presAssocID="{8F07D9DA-F922-4252-91D1-4410915CCB9B}" presName="spVertical2" presStyleCnt="0"/>
      <dgm:spPr/>
    </dgm:pt>
    <dgm:pt modelId="{EA50943F-51F2-4ED0-912C-D339D910D895}" type="pres">
      <dgm:prSet presAssocID="{8F07D9DA-F922-4252-91D1-4410915CCB9B}" presName="spVertical3" presStyleCnt="0"/>
      <dgm:spPr/>
    </dgm:pt>
    <dgm:pt modelId="{058C3A55-08EF-4DBC-9EB2-C4E8788105FC}" type="pres">
      <dgm:prSet presAssocID="{96426C96-DAA1-44D7-AE7B-C69D0456500B}" presName="padding2" presStyleCnt="0"/>
      <dgm:spPr/>
    </dgm:pt>
    <dgm:pt modelId="{045C5303-F329-4EF2-9721-30274A8FE7E6}" type="pres">
      <dgm:prSet presAssocID="{96426C96-DAA1-44D7-AE7B-C69D0456500B}" presName="negArrow" presStyleCnt="0"/>
      <dgm:spPr/>
    </dgm:pt>
    <dgm:pt modelId="{AF4AE6C7-21E0-402D-8775-05B327839F58}" type="pres">
      <dgm:prSet presAssocID="{96426C96-DAA1-44D7-AE7B-C69D0456500B}" presName="backgroundArrow" presStyleLbl="node1" presStyleIdx="0" presStyleCnt="1" custScaleY="184402" custLinFactY="-40015" custLinFactNeighborX="910" custLinFactNeighborY="-100000"/>
      <dgm:spPr/>
    </dgm:pt>
  </dgm:ptLst>
  <dgm:cxnLst>
    <dgm:cxn modelId="{BBA3DD01-0BA4-754B-9DAA-484EF9EB9FA9}" type="presOf" srcId="{A071BF0B-3A50-4BCA-BF3F-9B814E60C170}" destId="{7BF9F543-B265-4ECE-8B1E-F3E1CD977063}" srcOrd="0" destOrd="0" presId="urn:microsoft.com/office/officeart/2005/8/layout/hProcess3"/>
    <dgm:cxn modelId="{A3611970-BB24-C447-80B9-6BFEF7DEB598}" type="presOf" srcId="{8F07D9DA-F922-4252-91D1-4410915CCB9B}" destId="{431649C3-554A-4DDD-87AA-07E9AB8D7FE3}" srcOrd="0" destOrd="0" presId="urn:microsoft.com/office/officeart/2005/8/layout/hProcess3"/>
    <dgm:cxn modelId="{730478F9-5ED6-4AD2-A34C-C58A18EA0215}" srcId="{96426C96-DAA1-44D7-AE7B-C69D0456500B}" destId="{A071BF0B-3A50-4BCA-BF3F-9B814E60C170}" srcOrd="0" destOrd="0" parTransId="{F1054E78-13DE-47C5-8207-FE8FF1C77633}" sibTransId="{B05AB0B1-5CB0-446D-A4AF-86A46074F5DA}"/>
    <dgm:cxn modelId="{6AB84FC3-0EF6-DB40-9565-5AE2AA64F66D}" type="presOf" srcId="{56523802-391B-4B12-9E94-B1AC5C654A70}" destId="{69A1B482-8B59-4C56-BDDF-7E5087F1C4D2}" srcOrd="0" destOrd="0" presId="urn:microsoft.com/office/officeart/2005/8/layout/hProcess3"/>
    <dgm:cxn modelId="{CC574BFB-D3CC-430C-87A0-C6BF555E3309}" srcId="{96426C96-DAA1-44D7-AE7B-C69D0456500B}" destId="{8F07D9DA-F922-4252-91D1-4410915CCB9B}" srcOrd="3" destOrd="0" parTransId="{05AE8AFC-EE18-456C-9609-150384F8D262}" sibTransId="{99A85556-DEE7-4721-80C5-0598558177F5}"/>
    <dgm:cxn modelId="{9F966654-28A5-534A-A252-66945FF6F78C}" type="presOf" srcId="{96426C96-DAA1-44D7-AE7B-C69D0456500B}" destId="{3617F037-97C6-480A-A3B6-4A4A9EA318A1}" srcOrd="0" destOrd="0" presId="urn:microsoft.com/office/officeart/2005/8/layout/hProcess3"/>
    <dgm:cxn modelId="{266D0D88-46C8-409A-A47E-6A73A8F38DC6}" srcId="{96426C96-DAA1-44D7-AE7B-C69D0456500B}" destId="{56523802-391B-4B12-9E94-B1AC5C654A70}" srcOrd="2" destOrd="0" parTransId="{3F4C7EE3-1FCC-40A3-997E-C228AC5EB419}" sibTransId="{813AFE10-52A8-4876-B214-F4D7CA22ABA6}"/>
    <dgm:cxn modelId="{6F52DFE1-215D-2649-A701-C54A8A3FBED9}" type="presOf" srcId="{51F644DD-6A9C-43BE-8990-5B1842A1D11B}" destId="{FEFC1808-25BC-4D66-B69A-3B6C4B96FDE0}" srcOrd="0" destOrd="0" presId="urn:microsoft.com/office/officeart/2005/8/layout/hProcess3"/>
    <dgm:cxn modelId="{E01D9147-8031-436E-AE5C-2DD02CFAF9E4}" srcId="{96426C96-DAA1-44D7-AE7B-C69D0456500B}" destId="{51F644DD-6A9C-43BE-8990-5B1842A1D11B}" srcOrd="1" destOrd="0" parTransId="{33380C93-1383-4125-BC0D-E52A46FEA51D}" sibTransId="{BE843137-5837-400B-8C16-26AF54E19B86}"/>
    <dgm:cxn modelId="{03E0EFE7-783F-CD4A-A9EC-7E7007FEF6D1}" type="presParOf" srcId="{3617F037-97C6-480A-A3B6-4A4A9EA318A1}" destId="{4937B3C7-54D3-472B-8E54-28B4CA1B3B30}" srcOrd="0" destOrd="0" presId="urn:microsoft.com/office/officeart/2005/8/layout/hProcess3"/>
    <dgm:cxn modelId="{3CAE41D3-6218-254C-8907-9011B38DD5C4}" type="presParOf" srcId="{3617F037-97C6-480A-A3B6-4A4A9EA318A1}" destId="{DB9AACFF-A806-4902-900D-E1FEC6677D83}" srcOrd="1" destOrd="0" presId="urn:microsoft.com/office/officeart/2005/8/layout/hProcess3"/>
    <dgm:cxn modelId="{8AD276C0-644D-444C-BADA-CA3414943110}" type="presParOf" srcId="{DB9AACFF-A806-4902-900D-E1FEC6677D83}" destId="{070EED31-A408-4F5E-8BFF-F2F58146A4DD}" srcOrd="0" destOrd="0" presId="urn:microsoft.com/office/officeart/2005/8/layout/hProcess3"/>
    <dgm:cxn modelId="{4D7B8FDD-8A38-4A41-A379-FA101AA9EA8C}" type="presParOf" srcId="{DB9AACFF-A806-4902-900D-E1FEC6677D83}" destId="{94DE7250-1DE4-48AE-A42A-E15BF845948D}" srcOrd="1" destOrd="0" presId="urn:microsoft.com/office/officeart/2005/8/layout/hProcess3"/>
    <dgm:cxn modelId="{26020B9E-B926-4449-AC1A-246638DD6E8E}" type="presParOf" srcId="{94DE7250-1DE4-48AE-A42A-E15BF845948D}" destId="{5423BEF2-0068-4950-BFB8-E4FBEABD1FA9}" srcOrd="0" destOrd="0" presId="urn:microsoft.com/office/officeart/2005/8/layout/hProcess3"/>
    <dgm:cxn modelId="{E1E6C5F4-CDDD-9F48-A00B-E12CCF0D6327}" type="presParOf" srcId="{94DE7250-1DE4-48AE-A42A-E15BF845948D}" destId="{7BF9F543-B265-4ECE-8B1E-F3E1CD977063}" srcOrd="1" destOrd="0" presId="urn:microsoft.com/office/officeart/2005/8/layout/hProcess3"/>
    <dgm:cxn modelId="{1D68B76B-7F6B-CF4B-BC21-64BC3691F2C3}" type="presParOf" srcId="{94DE7250-1DE4-48AE-A42A-E15BF845948D}" destId="{D9DBBD94-5A31-4C4A-A649-6B0E8EC609E8}" srcOrd="2" destOrd="0" presId="urn:microsoft.com/office/officeart/2005/8/layout/hProcess3"/>
    <dgm:cxn modelId="{EC7A21E9-9CB5-2140-9445-7A646745B8BC}" type="presParOf" srcId="{94DE7250-1DE4-48AE-A42A-E15BF845948D}" destId="{8BA7089C-6653-40B5-B6A4-D2C2B9C7DF6C}" srcOrd="3" destOrd="0" presId="urn:microsoft.com/office/officeart/2005/8/layout/hProcess3"/>
    <dgm:cxn modelId="{5F842045-AF13-5747-AAC3-489CD63DA567}" type="presParOf" srcId="{DB9AACFF-A806-4902-900D-E1FEC6677D83}" destId="{0B68FC7F-8487-4DE0-AF90-5AC79AE99349}" srcOrd="2" destOrd="0" presId="urn:microsoft.com/office/officeart/2005/8/layout/hProcess3"/>
    <dgm:cxn modelId="{7C93F034-1456-2445-9B7F-A5868D39C786}" type="presParOf" srcId="{DB9AACFF-A806-4902-900D-E1FEC6677D83}" destId="{5A45CDA2-7211-40EA-A6C5-F7AFA4E12050}" srcOrd="3" destOrd="0" presId="urn:microsoft.com/office/officeart/2005/8/layout/hProcess3"/>
    <dgm:cxn modelId="{A7B17FAA-00D4-7242-A2C6-A76FE392F389}" type="presParOf" srcId="{5A45CDA2-7211-40EA-A6C5-F7AFA4E12050}" destId="{149DF9B1-BF8E-4423-92D8-016D49A01C5D}" srcOrd="0" destOrd="0" presId="urn:microsoft.com/office/officeart/2005/8/layout/hProcess3"/>
    <dgm:cxn modelId="{6DA752B9-2EA0-4D41-BE2B-76608D42FBB2}" type="presParOf" srcId="{5A45CDA2-7211-40EA-A6C5-F7AFA4E12050}" destId="{FEFC1808-25BC-4D66-B69A-3B6C4B96FDE0}" srcOrd="1" destOrd="0" presId="urn:microsoft.com/office/officeart/2005/8/layout/hProcess3"/>
    <dgm:cxn modelId="{A637762B-EF74-724B-A60E-597746D8021E}" type="presParOf" srcId="{5A45CDA2-7211-40EA-A6C5-F7AFA4E12050}" destId="{40A01852-E984-495F-9863-EB5F8CAE75A0}" srcOrd="2" destOrd="0" presId="urn:microsoft.com/office/officeart/2005/8/layout/hProcess3"/>
    <dgm:cxn modelId="{B8275A76-36B2-1E45-9157-5E06C6DD2128}" type="presParOf" srcId="{5A45CDA2-7211-40EA-A6C5-F7AFA4E12050}" destId="{233E75CC-1710-44DB-AFF4-287EEFC3A93B}" srcOrd="3" destOrd="0" presId="urn:microsoft.com/office/officeart/2005/8/layout/hProcess3"/>
    <dgm:cxn modelId="{C968A48F-7B98-1D45-B4B9-A08047ECF701}" type="presParOf" srcId="{DB9AACFF-A806-4902-900D-E1FEC6677D83}" destId="{DA7B83E2-CFC8-464B-867F-48A56A9AC035}" srcOrd="4" destOrd="0" presId="urn:microsoft.com/office/officeart/2005/8/layout/hProcess3"/>
    <dgm:cxn modelId="{DE174851-33DE-EB49-A6D3-A11F7711B165}" type="presParOf" srcId="{DB9AACFF-A806-4902-900D-E1FEC6677D83}" destId="{2739EDB9-5957-4C36-A21D-3432378F63E0}" srcOrd="5" destOrd="0" presId="urn:microsoft.com/office/officeart/2005/8/layout/hProcess3"/>
    <dgm:cxn modelId="{12DFB048-E171-4346-805A-3B06C1944291}" type="presParOf" srcId="{2739EDB9-5957-4C36-A21D-3432378F63E0}" destId="{DDDE5556-B760-4830-B5D0-AB485D5A4177}" srcOrd="0" destOrd="0" presId="urn:microsoft.com/office/officeart/2005/8/layout/hProcess3"/>
    <dgm:cxn modelId="{E6A88F11-0807-1E48-ABEC-B95E8CA66F98}" type="presParOf" srcId="{2739EDB9-5957-4C36-A21D-3432378F63E0}" destId="{69A1B482-8B59-4C56-BDDF-7E5087F1C4D2}" srcOrd="1" destOrd="0" presId="urn:microsoft.com/office/officeart/2005/8/layout/hProcess3"/>
    <dgm:cxn modelId="{1447DB9A-C413-B44B-A5CD-F20590EF6FE2}" type="presParOf" srcId="{2739EDB9-5957-4C36-A21D-3432378F63E0}" destId="{1EEF473F-E96A-4CDA-BE43-E39CF2E85287}" srcOrd="2" destOrd="0" presId="urn:microsoft.com/office/officeart/2005/8/layout/hProcess3"/>
    <dgm:cxn modelId="{487429F9-40D4-8244-803F-F75D693B7367}" type="presParOf" srcId="{2739EDB9-5957-4C36-A21D-3432378F63E0}" destId="{7943B025-9753-4643-BDF4-3406D835CBEA}" srcOrd="3" destOrd="0" presId="urn:microsoft.com/office/officeart/2005/8/layout/hProcess3"/>
    <dgm:cxn modelId="{8881FC50-4A20-CF44-AC28-8E12D9597887}" type="presParOf" srcId="{DB9AACFF-A806-4902-900D-E1FEC6677D83}" destId="{0EE60A2A-13A3-4277-8270-049E76BA4AD9}" srcOrd="6" destOrd="0" presId="urn:microsoft.com/office/officeart/2005/8/layout/hProcess3"/>
    <dgm:cxn modelId="{6F5926BE-95E3-1F46-9CF3-C115EA3335D0}" type="presParOf" srcId="{DB9AACFF-A806-4902-900D-E1FEC6677D83}" destId="{372FB627-4A8F-46ED-AF5C-8D04F293E830}" srcOrd="7" destOrd="0" presId="urn:microsoft.com/office/officeart/2005/8/layout/hProcess3"/>
    <dgm:cxn modelId="{7AC1E687-6CC3-5A40-A53C-434643ABB607}" type="presParOf" srcId="{372FB627-4A8F-46ED-AF5C-8D04F293E830}" destId="{681DCC0E-4769-42A2-AABF-8B214C4A787B}" srcOrd="0" destOrd="0" presId="urn:microsoft.com/office/officeart/2005/8/layout/hProcess3"/>
    <dgm:cxn modelId="{686BDE9B-6CA3-084D-9555-AA52AA175F78}" type="presParOf" srcId="{372FB627-4A8F-46ED-AF5C-8D04F293E830}" destId="{431649C3-554A-4DDD-87AA-07E9AB8D7FE3}" srcOrd="1" destOrd="0" presId="urn:microsoft.com/office/officeart/2005/8/layout/hProcess3"/>
    <dgm:cxn modelId="{B0FC0C94-F603-BA4D-96BE-564CFBADCDCF}" type="presParOf" srcId="{372FB627-4A8F-46ED-AF5C-8D04F293E830}" destId="{D69D1ABB-5C0B-4046-920F-55B858AD3710}" srcOrd="2" destOrd="0" presId="urn:microsoft.com/office/officeart/2005/8/layout/hProcess3"/>
    <dgm:cxn modelId="{1DAB7BF5-11BE-064E-9BE8-3071846127EC}" type="presParOf" srcId="{372FB627-4A8F-46ED-AF5C-8D04F293E830}" destId="{EA50943F-51F2-4ED0-912C-D339D910D895}" srcOrd="3" destOrd="0" presId="urn:microsoft.com/office/officeart/2005/8/layout/hProcess3"/>
    <dgm:cxn modelId="{D06A4638-5789-D84E-A8E2-D49C67996920}" type="presParOf" srcId="{DB9AACFF-A806-4902-900D-E1FEC6677D83}" destId="{058C3A55-08EF-4DBC-9EB2-C4E8788105FC}" srcOrd="8" destOrd="0" presId="urn:microsoft.com/office/officeart/2005/8/layout/hProcess3"/>
    <dgm:cxn modelId="{6B4E17F2-50F0-1A4E-80A8-8E52259145BD}" type="presParOf" srcId="{DB9AACFF-A806-4902-900D-E1FEC6677D83}" destId="{045C5303-F329-4EF2-9721-30274A8FE7E6}" srcOrd="9" destOrd="0" presId="urn:microsoft.com/office/officeart/2005/8/layout/hProcess3"/>
    <dgm:cxn modelId="{B0852F38-0A2D-D34F-AB9F-0B149A2CCFF4}" type="presParOf" srcId="{DB9AACFF-A806-4902-900D-E1FEC6677D83}" destId="{AF4AE6C7-21E0-402D-8775-05B327839F58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012DE-EA4A-B148-81C3-06D003749595}">
      <dsp:nvSpPr>
        <dsp:cNvPr id="0" name=""/>
        <dsp:cNvSpPr/>
      </dsp:nvSpPr>
      <dsp:spPr>
        <a:xfrm>
          <a:off x="2896607" y="2068512"/>
          <a:ext cx="515638" cy="147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819" y="0"/>
              </a:lnTo>
              <a:lnTo>
                <a:pt x="257819" y="1473815"/>
              </a:lnTo>
              <a:lnTo>
                <a:pt x="515638" y="1473815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5391" y="2766384"/>
        <a:ext cx="78070" cy="78070"/>
      </dsp:txXfrm>
    </dsp:sp>
    <dsp:sp modelId="{154ADFB2-9B07-F241-AA8C-7A9C0854B0CF}">
      <dsp:nvSpPr>
        <dsp:cNvPr id="0" name=""/>
        <dsp:cNvSpPr/>
      </dsp:nvSpPr>
      <dsp:spPr>
        <a:xfrm>
          <a:off x="2896607" y="2068512"/>
          <a:ext cx="515638" cy="49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819" y="0"/>
              </a:lnTo>
              <a:lnTo>
                <a:pt x="257819" y="491271"/>
              </a:lnTo>
              <a:lnTo>
                <a:pt x="515638" y="491271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6621" y="2296343"/>
        <a:ext cx="35610" cy="35610"/>
      </dsp:txXfrm>
    </dsp:sp>
    <dsp:sp modelId="{5152A2DE-7B41-7C45-9DBA-83F73A47E676}">
      <dsp:nvSpPr>
        <dsp:cNvPr id="0" name=""/>
        <dsp:cNvSpPr/>
      </dsp:nvSpPr>
      <dsp:spPr>
        <a:xfrm>
          <a:off x="2896607" y="1577240"/>
          <a:ext cx="515638" cy="491271"/>
        </a:xfrm>
        <a:custGeom>
          <a:avLst/>
          <a:gdLst/>
          <a:ahLst/>
          <a:cxnLst/>
          <a:rect l="0" t="0" r="0" b="0"/>
          <a:pathLst>
            <a:path>
              <a:moveTo>
                <a:pt x="0" y="491271"/>
              </a:moveTo>
              <a:lnTo>
                <a:pt x="257819" y="491271"/>
              </a:lnTo>
              <a:lnTo>
                <a:pt x="257819" y="0"/>
              </a:lnTo>
              <a:lnTo>
                <a:pt x="515638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6621" y="1805071"/>
        <a:ext cx="35610" cy="35610"/>
      </dsp:txXfrm>
    </dsp:sp>
    <dsp:sp modelId="{1962B3CB-9373-2C4E-8353-995BE037EE4B}">
      <dsp:nvSpPr>
        <dsp:cNvPr id="0" name=""/>
        <dsp:cNvSpPr/>
      </dsp:nvSpPr>
      <dsp:spPr>
        <a:xfrm>
          <a:off x="2896607" y="594697"/>
          <a:ext cx="515638" cy="1473815"/>
        </a:xfrm>
        <a:custGeom>
          <a:avLst/>
          <a:gdLst/>
          <a:ahLst/>
          <a:cxnLst/>
          <a:rect l="0" t="0" r="0" b="0"/>
          <a:pathLst>
            <a:path>
              <a:moveTo>
                <a:pt x="0" y="1473815"/>
              </a:moveTo>
              <a:lnTo>
                <a:pt x="257819" y="1473815"/>
              </a:lnTo>
              <a:lnTo>
                <a:pt x="257819" y="0"/>
              </a:lnTo>
              <a:lnTo>
                <a:pt x="515638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5391" y="1292569"/>
        <a:ext cx="78070" cy="78070"/>
      </dsp:txXfrm>
    </dsp:sp>
    <dsp:sp modelId="{C297A895-E310-DA4B-8636-4594C7C61F3B}">
      <dsp:nvSpPr>
        <dsp:cNvPr id="0" name=""/>
        <dsp:cNvSpPr/>
      </dsp:nvSpPr>
      <dsp:spPr>
        <a:xfrm rot="16200000">
          <a:off x="435077" y="1675495"/>
          <a:ext cx="4137025" cy="786034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NSW Integrated Care Strategy</a:t>
          </a:r>
          <a:endParaRPr lang="en-US" sz="2800" kern="1200" dirty="0"/>
        </a:p>
      </dsp:txBody>
      <dsp:txXfrm>
        <a:off x="435077" y="1675495"/>
        <a:ext cx="4137025" cy="786034"/>
      </dsp:txXfrm>
    </dsp:sp>
    <dsp:sp modelId="{358037F3-60BF-1A4C-867A-98145E7D849E}">
      <dsp:nvSpPr>
        <dsp:cNvPr id="0" name=""/>
        <dsp:cNvSpPr/>
      </dsp:nvSpPr>
      <dsp:spPr>
        <a:xfrm>
          <a:off x="3412246" y="201679"/>
          <a:ext cx="2578193" cy="78603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IT systems</a:t>
          </a:r>
          <a:endParaRPr lang="en-US" sz="2600" kern="1200" dirty="0"/>
        </a:p>
      </dsp:txBody>
      <dsp:txXfrm>
        <a:off x="3412246" y="201679"/>
        <a:ext cx="2578193" cy="786034"/>
      </dsp:txXfrm>
    </dsp:sp>
    <dsp:sp modelId="{400B65A6-0779-F748-BC77-5FE8B95D0F0D}">
      <dsp:nvSpPr>
        <dsp:cNvPr id="0" name=""/>
        <dsp:cNvSpPr/>
      </dsp:nvSpPr>
      <dsp:spPr>
        <a:xfrm>
          <a:off x="3412246" y="1184223"/>
          <a:ext cx="2578193" cy="78603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Monitoring and Evaluation</a:t>
          </a:r>
          <a:endParaRPr lang="en-US" sz="2600" kern="1200" dirty="0"/>
        </a:p>
      </dsp:txBody>
      <dsp:txXfrm>
        <a:off x="3412246" y="1184223"/>
        <a:ext cx="2578193" cy="786034"/>
      </dsp:txXfrm>
    </dsp:sp>
    <dsp:sp modelId="{392DF8F9-0DB8-1943-862D-179BA2396191}">
      <dsp:nvSpPr>
        <dsp:cNvPr id="0" name=""/>
        <dsp:cNvSpPr/>
      </dsp:nvSpPr>
      <dsp:spPr>
        <a:xfrm>
          <a:off x="3412246" y="2166766"/>
          <a:ext cx="2578193" cy="78603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Patient Reported Measures</a:t>
          </a:r>
          <a:endParaRPr lang="en-US" sz="2600" kern="1200" dirty="0"/>
        </a:p>
      </dsp:txBody>
      <dsp:txXfrm>
        <a:off x="3412246" y="2166766"/>
        <a:ext cx="2578193" cy="786034"/>
      </dsp:txXfrm>
    </dsp:sp>
    <dsp:sp modelId="{E7703921-DFA6-C947-9532-8B4805E299B3}">
      <dsp:nvSpPr>
        <dsp:cNvPr id="0" name=""/>
        <dsp:cNvSpPr/>
      </dsp:nvSpPr>
      <dsp:spPr>
        <a:xfrm>
          <a:off x="3412246" y="3149310"/>
          <a:ext cx="2578193" cy="78603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Risk Stratification</a:t>
          </a:r>
          <a:endParaRPr lang="en-US" sz="2600" kern="1200" dirty="0"/>
        </a:p>
      </dsp:txBody>
      <dsp:txXfrm>
        <a:off x="3412246" y="3149310"/>
        <a:ext cx="2578193" cy="7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9735F-1A09-43EA-9109-BB7D11155984}">
      <dsp:nvSpPr>
        <dsp:cNvPr id="0" name=""/>
        <dsp:cNvSpPr/>
      </dsp:nvSpPr>
      <dsp:spPr>
        <a:xfrm>
          <a:off x="2467085" y="988698"/>
          <a:ext cx="2900789" cy="2901288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Biomarkers often fail to correspond with how a patient is actually feeling</a:t>
          </a:r>
          <a:endParaRPr lang="en-AU" sz="1600" kern="1200" dirty="0"/>
        </a:p>
      </dsp:txBody>
      <dsp:txXfrm>
        <a:off x="2891896" y="1413582"/>
        <a:ext cx="2051167" cy="2051520"/>
      </dsp:txXfrm>
    </dsp:sp>
    <dsp:sp modelId="{94B74AEA-0950-41B4-B654-87207F4DEE48}">
      <dsp:nvSpPr>
        <dsp:cNvPr id="0" name=""/>
        <dsp:cNvSpPr/>
      </dsp:nvSpPr>
      <dsp:spPr>
        <a:xfrm>
          <a:off x="3359040" y="3674309"/>
          <a:ext cx="233848" cy="23382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C01E1C-46ED-47C4-99E3-D2102D45E5EA}">
      <dsp:nvSpPr>
        <dsp:cNvPr id="0" name=""/>
        <dsp:cNvSpPr/>
      </dsp:nvSpPr>
      <dsp:spPr>
        <a:xfrm>
          <a:off x="5554715" y="2166115"/>
          <a:ext cx="233848" cy="233824"/>
        </a:xfrm>
        <a:prstGeom prst="ellipse">
          <a:avLst/>
        </a:prstGeom>
        <a:solidFill>
          <a:schemeClr val="accent2">
            <a:shade val="80000"/>
            <a:hueOff val="32288"/>
            <a:satOff val="-3766"/>
            <a:lumOff val="2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175BBA-86A4-4A54-BD8D-6CD557A5785A}">
      <dsp:nvSpPr>
        <dsp:cNvPr id="0" name=""/>
        <dsp:cNvSpPr/>
      </dsp:nvSpPr>
      <dsp:spPr>
        <a:xfrm>
          <a:off x="4437242" y="3923168"/>
          <a:ext cx="322508" cy="322999"/>
        </a:xfrm>
        <a:prstGeom prst="ellipse">
          <a:avLst/>
        </a:prstGeom>
        <a:solidFill>
          <a:schemeClr val="accent2">
            <a:shade val="80000"/>
            <a:hueOff val="64576"/>
            <a:satOff val="-7532"/>
            <a:lumOff val="42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5F124-F866-4233-86AE-DEF68EF7ABD9}">
      <dsp:nvSpPr>
        <dsp:cNvPr id="0" name=""/>
        <dsp:cNvSpPr/>
      </dsp:nvSpPr>
      <dsp:spPr>
        <a:xfrm>
          <a:off x="3424494" y="1314808"/>
          <a:ext cx="233848" cy="233824"/>
        </a:xfrm>
        <a:prstGeom prst="ellipse">
          <a:avLst/>
        </a:prstGeom>
        <a:solidFill>
          <a:schemeClr val="accent2">
            <a:shade val="80000"/>
            <a:hueOff val="96864"/>
            <a:satOff val="-11298"/>
            <a:lumOff val="6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6DFEAC-9C5E-4832-94EC-397586A59B8A}">
      <dsp:nvSpPr>
        <dsp:cNvPr id="0" name=""/>
        <dsp:cNvSpPr/>
      </dsp:nvSpPr>
      <dsp:spPr>
        <a:xfrm>
          <a:off x="2688437" y="2652947"/>
          <a:ext cx="233848" cy="233824"/>
        </a:xfrm>
        <a:prstGeom prst="ellipse">
          <a:avLst/>
        </a:prstGeom>
        <a:solidFill>
          <a:schemeClr val="accent2">
            <a:shade val="80000"/>
            <a:hueOff val="129152"/>
            <a:satOff val="-15064"/>
            <a:lumOff val="8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162BA8-9205-4E8F-BF48-FA45BB3AC61D}">
      <dsp:nvSpPr>
        <dsp:cNvPr id="0" name=""/>
        <dsp:cNvSpPr/>
      </dsp:nvSpPr>
      <dsp:spPr>
        <a:xfrm>
          <a:off x="1560253" y="1512340"/>
          <a:ext cx="1179356" cy="1179491"/>
        </a:xfrm>
        <a:prstGeom prst="ellipse">
          <a:avLst/>
        </a:prstGeom>
        <a:solidFill>
          <a:schemeClr val="accent2">
            <a:shade val="80000"/>
            <a:hueOff val="161440"/>
            <a:satOff val="-18830"/>
            <a:lumOff val="10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Increase patient satisfaction with care</a:t>
          </a:r>
          <a:endParaRPr lang="en-AU" sz="1100" kern="1200" dirty="0"/>
        </a:p>
      </dsp:txBody>
      <dsp:txXfrm>
        <a:off x="1732966" y="1685072"/>
        <a:ext cx="833930" cy="834027"/>
      </dsp:txXfrm>
    </dsp:sp>
    <dsp:sp modelId="{1D264D27-E566-49C1-B447-49E1622BB731}">
      <dsp:nvSpPr>
        <dsp:cNvPr id="0" name=""/>
        <dsp:cNvSpPr/>
      </dsp:nvSpPr>
      <dsp:spPr>
        <a:xfrm>
          <a:off x="3796390" y="1325177"/>
          <a:ext cx="322508" cy="322999"/>
        </a:xfrm>
        <a:prstGeom prst="ellipse">
          <a:avLst/>
        </a:prstGeom>
        <a:solidFill>
          <a:schemeClr val="accent2">
            <a:shade val="80000"/>
            <a:hueOff val="193727"/>
            <a:satOff val="-22596"/>
            <a:lumOff val="12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EA4308-D9E7-4B02-AC1F-91A1E8CADC8C}">
      <dsp:nvSpPr>
        <dsp:cNvPr id="0" name=""/>
        <dsp:cNvSpPr/>
      </dsp:nvSpPr>
      <dsp:spPr>
        <a:xfrm>
          <a:off x="1671525" y="3037124"/>
          <a:ext cx="583133" cy="583264"/>
        </a:xfrm>
        <a:prstGeom prst="ellipse">
          <a:avLst/>
        </a:prstGeom>
        <a:solidFill>
          <a:schemeClr val="accent2">
            <a:shade val="80000"/>
            <a:hueOff val="226015"/>
            <a:satOff val="-26362"/>
            <a:lumOff val="1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A7B299-34C8-4548-BBA2-816984A1689A}">
      <dsp:nvSpPr>
        <dsp:cNvPr id="0" name=""/>
        <dsp:cNvSpPr/>
      </dsp:nvSpPr>
      <dsp:spPr>
        <a:xfrm>
          <a:off x="5665986" y="957591"/>
          <a:ext cx="1179356" cy="1179491"/>
        </a:xfrm>
        <a:prstGeom prst="ellipse">
          <a:avLst/>
        </a:prstGeom>
        <a:solidFill>
          <a:schemeClr val="accent2">
            <a:shade val="80000"/>
            <a:hueOff val="258303"/>
            <a:satOff val="-30128"/>
            <a:lumOff val="17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Predict meaningful clinical outcomes</a:t>
          </a:r>
          <a:endParaRPr lang="en-AU" sz="1100" kern="1200" dirty="0"/>
        </a:p>
      </dsp:txBody>
      <dsp:txXfrm>
        <a:off x="5838699" y="1130323"/>
        <a:ext cx="833930" cy="834027"/>
      </dsp:txXfrm>
    </dsp:sp>
    <dsp:sp modelId="{5129B9BC-1A11-4224-AEA2-E1702F4DAE8F}">
      <dsp:nvSpPr>
        <dsp:cNvPr id="0" name=""/>
        <dsp:cNvSpPr/>
      </dsp:nvSpPr>
      <dsp:spPr>
        <a:xfrm>
          <a:off x="5139381" y="1771569"/>
          <a:ext cx="322508" cy="322999"/>
        </a:xfrm>
        <a:prstGeom prst="ellipse">
          <a:avLst/>
        </a:prstGeom>
        <a:solidFill>
          <a:schemeClr val="accent2">
            <a:shade val="80000"/>
            <a:hueOff val="290591"/>
            <a:satOff val="-33895"/>
            <a:lumOff val="19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7228CA-B680-4E87-B11B-A88902E83EA4}">
      <dsp:nvSpPr>
        <dsp:cNvPr id="0" name=""/>
        <dsp:cNvSpPr/>
      </dsp:nvSpPr>
      <dsp:spPr>
        <a:xfrm>
          <a:off x="1449577" y="3731339"/>
          <a:ext cx="233848" cy="233824"/>
        </a:xfrm>
        <a:prstGeom prst="ellipse">
          <a:avLst/>
        </a:prstGeom>
        <a:solidFill>
          <a:schemeClr val="accent2">
            <a:shade val="80000"/>
            <a:hueOff val="322879"/>
            <a:satOff val="-37661"/>
            <a:lumOff val="21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A6B393-0E5A-424C-AD09-D5BBAF9F3388}">
      <dsp:nvSpPr>
        <dsp:cNvPr id="0" name=""/>
        <dsp:cNvSpPr/>
      </dsp:nvSpPr>
      <dsp:spPr>
        <a:xfrm>
          <a:off x="3779729" y="3398489"/>
          <a:ext cx="233848" cy="233824"/>
        </a:xfrm>
        <a:prstGeom prst="ellipse">
          <a:avLst/>
        </a:prstGeom>
        <a:solidFill>
          <a:schemeClr val="accent2">
            <a:shade val="80000"/>
            <a:hueOff val="355167"/>
            <a:satOff val="-41427"/>
            <a:lumOff val="234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C9080E-24C6-4EA6-803E-D607AC8EDE4D}">
      <dsp:nvSpPr>
        <dsp:cNvPr id="0" name=""/>
        <dsp:cNvSpPr/>
      </dsp:nvSpPr>
      <dsp:spPr>
        <a:xfrm>
          <a:off x="5925035" y="2995648"/>
          <a:ext cx="1770403" cy="1179491"/>
        </a:xfrm>
        <a:prstGeom prst="ellipse">
          <a:avLst/>
        </a:prstGeom>
        <a:solidFill>
          <a:schemeClr val="accent2">
            <a:shade val="80000"/>
            <a:hueOff val="387455"/>
            <a:satOff val="-45193"/>
            <a:lumOff val="25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Documentation</a:t>
          </a:r>
          <a:endParaRPr lang="en-AU" sz="1200" kern="1200" dirty="0"/>
        </a:p>
      </dsp:txBody>
      <dsp:txXfrm>
        <a:off x="6184305" y="3168380"/>
        <a:ext cx="1251863" cy="834027"/>
      </dsp:txXfrm>
    </dsp:sp>
    <dsp:sp modelId="{92AE8E01-2A3E-434B-9CB8-279DEE13CCEE}">
      <dsp:nvSpPr>
        <dsp:cNvPr id="0" name=""/>
        <dsp:cNvSpPr/>
      </dsp:nvSpPr>
      <dsp:spPr>
        <a:xfrm>
          <a:off x="5887934" y="2954689"/>
          <a:ext cx="233848" cy="233824"/>
        </a:xfrm>
        <a:prstGeom prst="ellipse">
          <a:avLst/>
        </a:prstGeom>
        <a:solidFill>
          <a:schemeClr val="accent2">
            <a:shade val="80000"/>
            <a:hueOff val="419743"/>
            <a:satOff val="-48959"/>
            <a:lumOff val="277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F02287-BD7F-4240-B2FC-F5CD2B2CD654}">
      <dsp:nvSpPr>
        <dsp:cNvPr id="0" name=""/>
        <dsp:cNvSpPr/>
      </dsp:nvSpPr>
      <dsp:spPr>
        <a:xfrm>
          <a:off x="2835411" y="4005084"/>
          <a:ext cx="1179356" cy="1179491"/>
        </a:xfrm>
        <a:prstGeom prst="ellipse">
          <a:avLst/>
        </a:prstGeom>
        <a:solidFill>
          <a:schemeClr val="accent2">
            <a:shade val="80000"/>
            <a:hueOff val="452031"/>
            <a:satOff val="-52725"/>
            <a:lumOff val="298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Clinical decision making </a:t>
          </a:r>
          <a:endParaRPr lang="en-AU" sz="1500" kern="1200" dirty="0"/>
        </a:p>
      </dsp:txBody>
      <dsp:txXfrm>
        <a:off x="3008124" y="4177816"/>
        <a:ext cx="833930" cy="834027"/>
      </dsp:txXfrm>
    </dsp:sp>
    <dsp:sp modelId="{AFC26A3E-DA28-4350-8617-42583DAD1F75}">
      <dsp:nvSpPr>
        <dsp:cNvPr id="0" name=""/>
        <dsp:cNvSpPr/>
      </dsp:nvSpPr>
      <dsp:spPr>
        <a:xfrm>
          <a:off x="3888620" y="3965163"/>
          <a:ext cx="233848" cy="233824"/>
        </a:xfrm>
        <a:prstGeom prst="ellipse">
          <a:avLst/>
        </a:prstGeom>
        <a:solidFill>
          <a:schemeClr val="accent2">
            <a:shade val="80000"/>
            <a:hueOff val="484319"/>
            <a:satOff val="-56491"/>
            <a:lumOff val="319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32341D-8048-4B13-9A40-04E6A50018B8}">
      <dsp:nvSpPr>
        <dsp:cNvPr id="0" name=""/>
        <dsp:cNvSpPr/>
      </dsp:nvSpPr>
      <dsp:spPr>
        <a:xfrm>
          <a:off x="3785108" y="0"/>
          <a:ext cx="1529189" cy="1179491"/>
        </a:xfrm>
        <a:prstGeom prst="ellipse">
          <a:avLst/>
        </a:prstGeom>
        <a:solidFill>
          <a:schemeClr val="accent2">
            <a:shade val="80000"/>
            <a:hueOff val="516606"/>
            <a:satOff val="-60257"/>
            <a:lumOff val="341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Improve Symptom management</a:t>
          </a:r>
          <a:endParaRPr lang="en-AU" sz="1200" kern="1200" dirty="0"/>
        </a:p>
      </dsp:txBody>
      <dsp:txXfrm>
        <a:off x="4009053" y="172732"/>
        <a:ext cx="1081299" cy="834027"/>
      </dsp:txXfrm>
    </dsp:sp>
    <dsp:sp modelId="{6185B71C-3B93-4A50-ABB5-1A1E16EC3FC2}">
      <dsp:nvSpPr>
        <dsp:cNvPr id="0" name=""/>
        <dsp:cNvSpPr/>
      </dsp:nvSpPr>
      <dsp:spPr>
        <a:xfrm>
          <a:off x="2505762" y="1278516"/>
          <a:ext cx="233848" cy="233824"/>
        </a:xfrm>
        <a:prstGeom prst="ellipse">
          <a:avLst/>
        </a:prstGeom>
        <a:solidFill>
          <a:schemeClr val="accent2">
            <a:shade val="80000"/>
            <a:hueOff val="548894"/>
            <a:satOff val="-64023"/>
            <a:lumOff val="362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BE4931-5FC7-4707-A22F-E97E437D8C76}">
      <dsp:nvSpPr>
        <dsp:cNvPr id="0" name=""/>
        <dsp:cNvSpPr/>
      </dsp:nvSpPr>
      <dsp:spPr>
        <a:xfrm>
          <a:off x="5228637" y="290336"/>
          <a:ext cx="233848" cy="233824"/>
        </a:xfrm>
        <a:prstGeom prst="ellipse">
          <a:avLst/>
        </a:prstGeom>
        <a:solidFill>
          <a:schemeClr val="accent2">
            <a:shade val="80000"/>
            <a:hueOff val="581182"/>
            <a:satOff val="-67789"/>
            <a:lumOff val="38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11576-4649-5648-9094-0D7AFCDA9B3A}">
      <dsp:nvSpPr>
        <dsp:cNvPr id="0" name=""/>
        <dsp:cNvSpPr/>
      </dsp:nvSpPr>
      <dsp:spPr>
        <a:xfrm>
          <a:off x="0" y="1764724"/>
          <a:ext cx="1012626" cy="607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Patient Identified</a:t>
          </a:r>
          <a:endParaRPr lang="en-US" sz="1200" kern="1200" dirty="0"/>
        </a:p>
      </dsp:txBody>
      <dsp:txXfrm>
        <a:off x="17795" y="1782519"/>
        <a:ext cx="977036" cy="571985"/>
      </dsp:txXfrm>
    </dsp:sp>
    <dsp:sp modelId="{DF55B6A3-BA59-834D-9227-A395DC2C5F4D}">
      <dsp:nvSpPr>
        <dsp:cNvPr id="0" name=""/>
        <dsp:cNvSpPr/>
      </dsp:nvSpPr>
      <dsp:spPr>
        <a:xfrm>
          <a:off x="1113889" y="1942946"/>
          <a:ext cx="214676" cy="2511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13889" y="1993172"/>
        <a:ext cx="150273" cy="150679"/>
      </dsp:txXfrm>
    </dsp:sp>
    <dsp:sp modelId="{60DB4ED1-CF7B-E444-9913-0136D3153C9E}">
      <dsp:nvSpPr>
        <dsp:cNvPr id="0" name=""/>
        <dsp:cNvSpPr/>
      </dsp:nvSpPr>
      <dsp:spPr>
        <a:xfrm>
          <a:off x="1417677" y="1764724"/>
          <a:ext cx="1012626" cy="607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PRMs collected</a:t>
          </a:r>
          <a:endParaRPr lang="en-US" sz="1200" kern="1200" dirty="0"/>
        </a:p>
      </dsp:txBody>
      <dsp:txXfrm>
        <a:off x="1435472" y="1782519"/>
        <a:ext cx="977036" cy="571985"/>
      </dsp:txXfrm>
    </dsp:sp>
    <dsp:sp modelId="{F55570F1-C28F-E545-AEE3-4AFF46664343}">
      <dsp:nvSpPr>
        <dsp:cNvPr id="0" name=""/>
        <dsp:cNvSpPr/>
      </dsp:nvSpPr>
      <dsp:spPr>
        <a:xfrm>
          <a:off x="2531566" y="1942946"/>
          <a:ext cx="214676" cy="2511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531566" y="1993172"/>
        <a:ext cx="150273" cy="150679"/>
      </dsp:txXfrm>
    </dsp:sp>
    <dsp:sp modelId="{5ADDA3F5-311C-AC4B-AC3C-20D678EB0037}">
      <dsp:nvSpPr>
        <dsp:cNvPr id="0" name=""/>
        <dsp:cNvSpPr/>
      </dsp:nvSpPr>
      <dsp:spPr>
        <a:xfrm>
          <a:off x="2835354" y="1764724"/>
          <a:ext cx="1012626" cy="607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Consultation</a:t>
          </a:r>
          <a:endParaRPr lang="en-US" sz="1200" kern="1200" dirty="0"/>
        </a:p>
      </dsp:txBody>
      <dsp:txXfrm>
        <a:off x="2853149" y="1782519"/>
        <a:ext cx="977036" cy="571985"/>
      </dsp:txXfrm>
    </dsp:sp>
    <dsp:sp modelId="{DDDAD1FD-6D26-6547-8977-EE6DA1AE1303}">
      <dsp:nvSpPr>
        <dsp:cNvPr id="0" name=""/>
        <dsp:cNvSpPr/>
      </dsp:nvSpPr>
      <dsp:spPr>
        <a:xfrm>
          <a:off x="3949243" y="1942946"/>
          <a:ext cx="214676" cy="2511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949243" y="1993172"/>
        <a:ext cx="150273" cy="150679"/>
      </dsp:txXfrm>
    </dsp:sp>
    <dsp:sp modelId="{0DC3E7A5-6C3A-B945-B15C-D9E0E0E0139E}">
      <dsp:nvSpPr>
        <dsp:cNvPr id="0" name=""/>
        <dsp:cNvSpPr/>
      </dsp:nvSpPr>
      <dsp:spPr>
        <a:xfrm>
          <a:off x="4253031" y="1764724"/>
          <a:ext cx="1012626" cy="607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Action</a:t>
          </a:r>
          <a:endParaRPr lang="en-US" sz="1200" kern="1200" dirty="0"/>
        </a:p>
      </dsp:txBody>
      <dsp:txXfrm>
        <a:off x="4270826" y="1782519"/>
        <a:ext cx="977036" cy="571985"/>
      </dsp:txXfrm>
    </dsp:sp>
    <dsp:sp modelId="{21CF89A3-97C7-134F-A26B-E7C6827BFDF3}">
      <dsp:nvSpPr>
        <dsp:cNvPr id="0" name=""/>
        <dsp:cNvSpPr/>
      </dsp:nvSpPr>
      <dsp:spPr>
        <a:xfrm>
          <a:off x="5366921" y="1942946"/>
          <a:ext cx="214676" cy="2511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366921" y="1993172"/>
        <a:ext cx="150273" cy="150679"/>
      </dsp:txXfrm>
    </dsp:sp>
    <dsp:sp modelId="{1C480314-A9EE-A94B-BDC7-7ACF7C37F901}">
      <dsp:nvSpPr>
        <dsp:cNvPr id="0" name=""/>
        <dsp:cNvSpPr/>
      </dsp:nvSpPr>
      <dsp:spPr>
        <a:xfrm>
          <a:off x="5670709" y="1764724"/>
          <a:ext cx="1012626" cy="607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Information sharing</a:t>
          </a:r>
          <a:endParaRPr lang="en-US" sz="1200" kern="1200" dirty="0"/>
        </a:p>
      </dsp:txBody>
      <dsp:txXfrm>
        <a:off x="5688504" y="1782519"/>
        <a:ext cx="977036" cy="571985"/>
      </dsp:txXfrm>
    </dsp:sp>
    <dsp:sp modelId="{904D3E4D-D6B6-43D2-9776-DD9E7906B039}">
      <dsp:nvSpPr>
        <dsp:cNvPr id="0" name=""/>
        <dsp:cNvSpPr/>
      </dsp:nvSpPr>
      <dsp:spPr>
        <a:xfrm>
          <a:off x="6784598" y="1942946"/>
          <a:ext cx="214676" cy="2511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784598" y="1993172"/>
        <a:ext cx="150273" cy="150679"/>
      </dsp:txXfrm>
    </dsp:sp>
    <dsp:sp modelId="{41C24E35-D558-4FBA-A5DD-7ED789CBBBDD}">
      <dsp:nvSpPr>
        <dsp:cNvPr id="0" name=""/>
        <dsp:cNvSpPr/>
      </dsp:nvSpPr>
      <dsp:spPr>
        <a:xfrm>
          <a:off x="7088386" y="1764724"/>
          <a:ext cx="1012626" cy="607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Ongoing monitoring</a:t>
          </a:r>
          <a:endParaRPr lang="en-US" sz="1200" kern="1200" dirty="0"/>
        </a:p>
      </dsp:txBody>
      <dsp:txXfrm>
        <a:off x="7106181" y="1782519"/>
        <a:ext cx="977036" cy="571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AE6C7-21E0-402D-8775-05B327839F58}">
      <dsp:nvSpPr>
        <dsp:cNvPr id="0" name=""/>
        <dsp:cNvSpPr/>
      </dsp:nvSpPr>
      <dsp:spPr>
        <a:xfrm>
          <a:off x="30452" y="0"/>
          <a:ext cx="6218368" cy="867420"/>
        </a:xfrm>
        <a:prstGeom prst="rightArrow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1649C3-554A-4DDD-87AA-07E9AB8D7FE3}">
      <dsp:nvSpPr>
        <dsp:cNvPr id="0" name=""/>
        <dsp:cNvSpPr/>
      </dsp:nvSpPr>
      <dsp:spPr>
        <a:xfrm>
          <a:off x="4821489" y="216679"/>
          <a:ext cx="1196307" cy="43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b="1" kern="1200" dirty="0" smtClean="0"/>
            <a:t>Wider Implementation based on pilot program </a:t>
          </a:r>
          <a:r>
            <a:rPr lang="en-AU" sz="800" b="1" kern="1200" dirty="0" err="1" smtClean="0"/>
            <a:t>learnings</a:t>
          </a:r>
          <a:endParaRPr lang="en-AU" sz="800" b="1" kern="1200" dirty="0"/>
        </a:p>
      </dsp:txBody>
      <dsp:txXfrm>
        <a:off x="4821489" y="216679"/>
        <a:ext cx="1196307" cy="433359"/>
      </dsp:txXfrm>
    </dsp:sp>
    <dsp:sp modelId="{69A1B482-8B59-4C56-BDDF-7E5087F1C4D2}">
      <dsp:nvSpPr>
        <dsp:cNvPr id="0" name=""/>
        <dsp:cNvSpPr/>
      </dsp:nvSpPr>
      <dsp:spPr>
        <a:xfrm>
          <a:off x="3385920" y="216679"/>
          <a:ext cx="1196307" cy="43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b="1" kern="1200" dirty="0" smtClean="0"/>
            <a:t>Align monitoring and evaluation with HSIRB</a:t>
          </a:r>
          <a:endParaRPr lang="en-AU" sz="800" b="1" kern="1200" dirty="0"/>
        </a:p>
      </dsp:txBody>
      <dsp:txXfrm>
        <a:off x="3385920" y="216679"/>
        <a:ext cx="1196307" cy="433359"/>
      </dsp:txXfrm>
    </dsp:sp>
    <dsp:sp modelId="{FEFC1808-25BC-4D66-B69A-3B6C4B96FDE0}">
      <dsp:nvSpPr>
        <dsp:cNvPr id="0" name=""/>
        <dsp:cNvSpPr/>
      </dsp:nvSpPr>
      <dsp:spPr>
        <a:xfrm>
          <a:off x="1950351" y="216679"/>
          <a:ext cx="1196307" cy="43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b="1" kern="1200" dirty="0" smtClean="0"/>
            <a:t>Test, refine and implement PRMs</a:t>
          </a:r>
          <a:endParaRPr lang="en-AU" sz="800" b="1" kern="1200" dirty="0"/>
        </a:p>
      </dsp:txBody>
      <dsp:txXfrm>
        <a:off x="1950351" y="216679"/>
        <a:ext cx="1196307" cy="433359"/>
      </dsp:txXfrm>
    </dsp:sp>
    <dsp:sp modelId="{7BF9F543-B265-4ECE-8B1E-F3E1CD977063}">
      <dsp:nvSpPr>
        <dsp:cNvPr id="0" name=""/>
        <dsp:cNvSpPr/>
      </dsp:nvSpPr>
      <dsp:spPr>
        <a:xfrm>
          <a:off x="514783" y="216679"/>
          <a:ext cx="1196307" cy="43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b="1" kern="1200" dirty="0" smtClean="0"/>
            <a:t>“Go-Live” in Pilot Sites </a:t>
          </a:r>
          <a:endParaRPr lang="en-AU" sz="800" b="1" kern="1200" dirty="0"/>
        </a:p>
      </dsp:txBody>
      <dsp:txXfrm>
        <a:off x="514783" y="216679"/>
        <a:ext cx="1196307" cy="43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1361" y="89400"/>
            <a:ext cx="262721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84667" y="8940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30/10/2015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1361" y="9262735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84667" y="9262735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4509" y="16757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14642" y="16757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30/10/2015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4509" y="9262735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14642" y="9262735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093762" y="4715154"/>
            <a:ext cx="448156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30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Reduce burden to clinicians and patients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91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Clinicians and patients value different outcomes and measure health and treatment success in different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ways.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Outcomes are the results people care about most when seeking treatment, including functional improvement and the ability to live normal, productive lives.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When seeking treatment, patients want to know what their life will be like after treatment: will I return to work, will I be able to take care of myself, and will my symptoms improve?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Date of Presentation: 8 October 2014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67FA-080A-47BB-93CC-F3A5D82314BF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5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32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600" b="1" u="sng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</a:schemeClr>
                </a:solidFill>
              </a:rPr>
              <a:t>Short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</a:schemeClr>
                </a:solidFill>
              </a:rPr>
              <a:t>Multi-Lingual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</a:schemeClr>
                </a:solidFill>
              </a:rPr>
              <a:t>Domain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</a:schemeClr>
                </a:solidFill>
              </a:rPr>
              <a:t>Physical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</a:schemeClr>
                </a:solidFill>
              </a:rPr>
              <a:t>Mental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</a:schemeClr>
                </a:solidFill>
              </a:rPr>
              <a:t>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</a:schemeClr>
                </a:solidFill>
              </a:rPr>
              <a:t>Measure HR-QOL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45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Patient/Clinician</a:t>
            </a:r>
            <a:r>
              <a:rPr lang="en-US" baseline="0" dirty="0" smtClean="0"/>
              <a:t> Demonstration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Date of Presentation: 8 October 2014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67FA-080A-47BB-93CC-F3A5D82314BF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491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electronic data capture</a:t>
            </a:r>
          </a:p>
          <a:p>
            <a:r>
              <a:rPr lang="en-US" dirty="0" err="1" smtClean="0"/>
              <a:t>REDCap</a:t>
            </a:r>
            <a:r>
              <a:rPr lang="en-US" dirty="0" smtClean="0"/>
              <a:t> was initially developed and deployed by the office of research </a:t>
            </a:r>
            <a:r>
              <a:rPr lang="en-US" dirty="0" err="1" smtClean="0"/>
              <a:t>infromativs</a:t>
            </a:r>
            <a:r>
              <a:rPr lang="en-US" dirty="0" smtClean="0"/>
              <a:t> at </a:t>
            </a:r>
            <a:r>
              <a:rPr lang="en-US" dirty="0" err="1" smtClean="0"/>
              <a:t>vanderbilt</a:t>
            </a:r>
            <a:r>
              <a:rPr lang="en-US" dirty="0" smtClean="0"/>
              <a:t> university </a:t>
            </a:r>
            <a:r>
              <a:rPr lang="en-US" dirty="0" err="1" smtClean="0"/>
              <a:t>nashville</a:t>
            </a:r>
            <a:r>
              <a:rPr lang="en-US" dirty="0" smtClean="0"/>
              <a:t> TN, USA</a:t>
            </a:r>
          </a:p>
          <a:p>
            <a:r>
              <a:rPr lang="en-US" dirty="0" smtClean="0"/>
              <a:t>User friendly</a:t>
            </a:r>
          </a:p>
          <a:p>
            <a:r>
              <a:rPr lang="en-US" dirty="0" smtClean="0"/>
              <a:t>Secure web based application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1536 active institutional partners 92 countries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Surveys are designed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REDCap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administrators and are available to users via web link Easy to use surveys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entered is transmitted securely to the central servers maintained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eHealth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reports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 to nominated recipients.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Minimal input from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002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 will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as the point of contact for pilot sites, and other demonstrators and innovators.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provision for </a:t>
            </a:r>
            <a:r>
              <a:rPr lang="en-US" dirty="0" smtClean="0"/>
              <a:t>Consumers, GPs, Primary Health Care, Acute settings, Clinicians, Manager, Executives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 of: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and training for healthcare providers about PRMs to build capacity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such as FAQs and self-Management tools for patients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linkages for clinicians to enable access to PRMs.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40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60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CI_TitleSlide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345324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159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. ACI Content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115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ACI Content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/>
          </p:nvPr>
        </p:nvSpPr>
        <p:spPr>
          <a:xfrm>
            <a:off x="539750" y="539750"/>
            <a:ext cx="8101013" cy="10795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ACI Content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ACI Conten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-197"/>
          <a:stretch/>
        </p:blipFill>
        <p:spPr>
          <a:xfrm>
            <a:off x="0" y="368660"/>
            <a:ext cx="8892000" cy="9477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800000"/>
            <a:ext cx="8100452" cy="413732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870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-410"/>
          <a:stretch/>
        </p:blipFill>
        <p:spPr>
          <a:xfrm>
            <a:off x="0" y="368659"/>
            <a:ext cx="8910410" cy="20162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844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2708920"/>
            <a:ext cx="8100452" cy="322840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888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 ACI Content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3887984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0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9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. ACI Content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53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. ACI Content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685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ACI Content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/>
          </p:nvPr>
        </p:nvSpPr>
        <p:spPr>
          <a:xfrm>
            <a:off x="539750" y="539750"/>
            <a:ext cx="8101013" cy="10795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33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. ACI TitleSl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-1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482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CI Back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345324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139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. ACI BackPage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04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I Back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I14119_PowerpointTemplate_v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540000" y="584684"/>
            <a:ext cx="8100452" cy="504056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4, Sage Building</a:t>
            </a:r>
          </a:p>
          <a:p>
            <a:r>
              <a: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Albert Avenue, Chatswood NSW 2067</a:t>
            </a:r>
          </a:p>
          <a:p>
            <a:endParaRPr lang="en-A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Box 699</a:t>
            </a:r>
          </a:p>
          <a:p>
            <a:r>
              <a:rPr lang="pl-P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Chatswood NSW 2057</a:t>
            </a:r>
            <a:endParaRPr lang="en-A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</a:p>
          <a:p>
            <a:pPr algn="r"/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</a:p>
          <a:p>
            <a:pPr algn="r"/>
            <a:endParaRPr lang="en-A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aci-info@aci.health.nsw.gov.au</a:t>
            </a:r>
          </a:p>
          <a:p>
            <a:pPr algn="r"/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</p:spTree>
    <p:extLst>
      <p:ext uri="{BB962C8B-B14F-4D97-AF65-F5344CB8AC3E}">
        <p14:creationId xmlns:p14="http://schemas.microsoft.com/office/powerpoint/2010/main" val="229084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. AC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96944" cy="1470025"/>
          </a:xfrm>
        </p:spPr>
        <p:txBody>
          <a:bodyPr lIns="0" tIns="0" rIns="0" bIns="0" anchor="t" anchorCtr="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087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ACI Content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6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ACI Conten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8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-197"/>
          <a:stretch/>
        </p:blipFill>
        <p:spPr>
          <a:xfrm>
            <a:off x="0" y="368660"/>
            <a:ext cx="8892000" cy="9477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800000"/>
            <a:ext cx="8100452" cy="413732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-410"/>
          <a:stretch/>
        </p:blipFill>
        <p:spPr>
          <a:xfrm>
            <a:off x="0" y="368659"/>
            <a:ext cx="8910410" cy="20162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844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2708920"/>
            <a:ext cx="8100452" cy="322840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2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 ACI Content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3887984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0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. ACI Content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ACI Conten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-197"/>
          <a:stretch/>
        </p:blipFill>
        <p:spPr>
          <a:xfrm>
            <a:off x="0" y="368660"/>
            <a:ext cx="8892000" cy="9477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800000"/>
            <a:ext cx="8100452" cy="4137323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895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. ACI Content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1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ACI Content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/>
          </p:nvPr>
        </p:nvSpPr>
        <p:spPr>
          <a:xfrm>
            <a:off x="539750" y="539750"/>
            <a:ext cx="8101013" cy="10795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ACI Content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04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ACI Conten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45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-197"/>
          <a:stretch/>
        </p:blipFill>
        <p:spPr>
          <a:xfrm>
            <a:off x="0" y="368660"/>
            <a:ext cx="8892000" cy="9477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800000"/>
            <a:ext cx="8100452" cy="413732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35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-410"/>
          <a:stretch/>
        </p:blipFill>
        <p:spPr>
          <a:xfrm>
            <a:off x="0" y="368659"/>
            <a:ext cx="8910410" cy="20162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844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2708920"/>
            <a:ext cx="8100452" cy="322840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244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 ACI Content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3887984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000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-197"/>
          <a:stretch/>
        </p:blipFill>
        <p:spPr>
          <a:xfrm>
            <a:off x="0" y="368660"/>
            <a:ext cx="8892000" cy="947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00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. ACI Content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914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0"/>
            <a:ext cx="9143245" cy="220047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345324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5" y="116633"/>
            <a:ext cx="3022759" cy="10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76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100452" cy="4137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2"/>
            <a:ext cx="9234677" cy="13605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82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2" r:id="rId3"/>
    <p:sldLayoutId id="2147483703" r:id="rId4"/>
    <p:sldLayoutId id="2147483694" r:id="rId5"/>
    <p:sldLayoutId id="2147483695" r:id="rId6"/>
    <p:sldLayoutId id="2147483696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100452" cy="4137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0"/>
            <a:ext cx="9143245" cy="220047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345324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2" name="Group 1"/>
          <p:cNvGrpSpPr/>
          <p:nvPr/>
        </p:nvGrpSpPr>
        <p:grpSpPr>
          <a:xfrm>
            <a:off x="540000" y="584684"/>
            <a:ext cx="8015410" cy="1620180"/>
            <a:chOff x="540000" y="584684"/>
            <a:chExt cx="8015410" cy="1620180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540000" y="584684"/>
              <a:ext cx="3455936" cy="1620180"/>
            </a:xfrm>
            <a:prstGeom prst="rect">
              <a:avLst/>
            </a:prstGeom>
          </p:spPr>
          <p:txBody>
            <a:bodyPr vert="horz" lIns="0" tIns="0" rIns="0" bIns="0" numCol="1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44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180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4, Sage Building</a:t>
              </a:r>
            </a:p>
            <a:p>
              <a:r>
                <a:rPr lang="en-AU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Albert Avenue, Chatswood NSW 2067</a:t>
              </a:r>
            </a:p>
            <a:p>
              <a:endParaRPr lang="en-AU" sz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 Box 699</a:t>
              </a:r>
            </a:p>
            <a:p>
              <a:r>
                <a:rPr lang="pl-PL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Chatswood NSW 2057</a:t>
              </a:r>
              <a:endParaRPr lang="en-A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 userDrawn="1"/>
          </p:nvSpPr>
          <p:spPr>
            <a:xfrm>
              <a:off x="5099474" y="584684"/>
              <a:ext cx="3455936" cy="1620180"/>
            </a:xfrm>
            <a:prstGeom prst="rect">
              <a:avLst/>
            </a:prstGeom>
          </p:spPr>
          <p:txBody>
            <a:bodyPr vert="horz" lIns="0" tIns="0" rIns="0" bIns="0" numCol="1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44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180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AU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+ 61 2 9464 4666</a:t>
              </a:r>
            </a:p>
            <a:p>
              <a:pPr algn="r"/>
              <a:r>
                <a:rPr lang="en-A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AU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+ 61 2 9464 4728</a:t>
              </a:r>
            </a:p>
            <a:p>
              <a:pPr algn="r"/>
              <a:endParaRPr lang="en-A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A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aci-info@health.nsw.gov.au</a:t>
              </a:r>
            </a:p>
            <a:p>
              <a:pPr algn="r"/>
              <a:r>
                <a:rPr lang="en-A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www.aci.health.nsw.gov.au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24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I14119_PowerpointTemplate_v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0000" y="584684"/>
            <a:ext cx="8015410" cy="1620180"/>
            <a:chOff x="540000" y="584684"/>
            <a:chExt cx="8015410" cy="1620180"/>
          </a:xfrm>
        </p:grpSpPr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540000" y="584684"/>
              <a:ext cx="3455936" cy="1620180"/>
            </a:xfrm>
            <a:prstGeom prst="rect">
              <a:avLst/>
            </a:prstGeom>
          </p:spPr>
          <p:txBody>
            <a:bodyPr vert="horz" lIns="0" tIns="0" rIns="0" bIns="0" numCol="1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44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180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4, Sage Building</a:t>
              </a:r>
            </a:p>
            <a:p>
              <a:r>
                <a:rPr lang="en-A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Albert Avenue, Chatswood NSW 2067</a:t>
              </a:r>
            </a:p>
            <a:p>
              <a:endPara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 Box 699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Chatswood NSW 2057</a:t>
              </a:r>
              <a:endPara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Placeholder 2"/>
            <p:cNvSpPr txBox="1">
              <a:spLocks/>
            </p:cNvSpPr>
            <p:nvPr userDrawn="1"/>
          </p:nvSpPr>
          <p:spPr>
            <a:xfrm>
              <a:off x="5099474" y="584684"/>
              <a:ext cx="3455936" cy="1620180"/>
            </a:xfrm>
            <a:prstGeom prst="rect">
              <a:avLst/>
            </a:prstGeom>
          </p:spPr>
          <p:txBody>
            <a:bodyPr vert="horz" lIns="0" tIns="0" rIns="0" bIns="0" numCol="1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44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180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A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+ 61 2 9464 4666</a:t>
              </a:r>
            </a:p>
            <a:p>
              <a:pPr algn="r"/>
              <a:r>
                <a:rPr lang="en-A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A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+ 61 2 9464 4728</a:t>
              </a:r>
            </a:p>
            <a:p>
              <a:pPr algn="r"/>
              <a:endPara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A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aci-info@health.nsw.gov.au</a:t>
              </a:r>
            </a:p>
            <a:p>
              <a:pPr algn="r"/>
              <a:r>
                <a:rPr lang="en-A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www.aci.health.nsw.gov.au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888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100452" cy="4137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>
                <a:solidFill>
                  <a:srgbClr val="3F3F3F"/>
                </a:solidFill>
              </a:rPr>
              <a:pPr/>
              <a:t>‹#›</a:t>
            </a:fld>
            <a:endParaRPr lang="en-AU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3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111977469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r="1151"/>
          <a:stretch/>
        </p:blipFill>
        <p:spPr>
          <a:xfrm>
            <a:off x="0" y="3123616"/>
            <a:ext cx="8460000" cy="46935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00000" y="1556792"/>
            <a:ext cx="7772400" cy="75608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sz="3600" dirty="0" smtClean="0">
                <a:latin typeface="+mj-lt"/>
                <a:cs typeface="Arial" panose="020B0604020202020204" pitchFamily="34" charset="0"/>
              </a:rPr>
              <a:t>Patient Reported Measures (PRMs)</a:t>
            </a:r>
            <a:endParaRPr lang="en-AU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95536" y="3212976"/>
            <a:ext cx="7268852" cy="39734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 Innovation Symposium: November 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95536" y="3861048"/>
            <a:ext cx="7268852" cy="3973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 Tinsley | Project Manager Patient Reported Measures Program | </a:t>
            </a:r>
            <a:r>
              <a:rPr lang="en-A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  </a:t>
            </a:r>
            <a:endParaRPr lang="en-A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4199" y="2132856"/>
            <a:ext cx="7772400" cy="75608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Outcomes that matter to patients</a:t>
            </a:r>
            <a:endParaRPr lang="en-AU" sz="3200" baseline="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PROMs – The Patient Journey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681691"/>
              </p:ext>
            </p:extLst>
          </p:nvPr>
        </p:nvGraphicFramePr>
        <p:xfrm>
          <a:off x="539750" y="1800225"/>
          <a:ext cx="8101013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736398" cy="89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9781"/>
            <a:ext cx="863195" cy="86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019822" y="4335774"/>
            <a:ext cx="914751" cy="925870"/>
            <a:chOff x="2019822" y="4335774"/>
            <a:chExt cx="914751" cy="9258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822" y="4335774"/>
              <a:ext cx="697384" cy="885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376503"/>
              <a:ext cx="738837" cy="885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77073"/>
            <a:ext cx="797358" cy="88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469"/>
            <a:ext cx="10969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33" y="2407008"/>
            <a:ext cx="863195" cy="7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23528" y="1988840"/>
            <a:ext cx="1440160" cy="108012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1200" dirty="0" smtClean="0">
                <a:solidFill>
                  <a:schemeClr val="accent1"/>
                </a:solidFill>
              </a:rPr>
              <a:t>Risk stratification</a:t>
            </a:r>
          </a:p>
          <a:p>
            <a:pPr algn="ctr">
              <a:spcAft>
                <a:spcPts val="600"/>
              </a:spcAft>
            </a:pPr>
            <a:r>
              <a:rPr lang="en-AU" sz="1200" dirty="0" smtClean="0">
                <a:solidFill>
                  <a:schemeClr val="accent1"/>
                </a:solidFill>
              </a:rPr>
              <a:t>GP/ED presentation</a:t>
            </a:r>
          </a:p>
          <a:p>
            <a:pPr algn="ctr">
              <a:spcAft>
                <a:spcPts val="600"/>
              </a:spcAft>
            </a:pPr>
            <a:r>
              <a:rPr lang="en-AU" sz="1200" dirty="0" smtClean="0">
                <a:solidFill>
                  <a:schemeClr val="accent1"/>
                </a:solidFill>
              </a:rPr>
              <a:t>Contact Centre</a:t>
            </a:r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905720" y="1916832"/>
            <a:ext cx="1440160" cy="117075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1200" dirty="0">
                <a:solidFill>
                  <a:schemeClr val="accent1"/>
                </a:solidFill>
              </a:rPr>
              <a:t>Self/ carer/ clinician </a:t>
            </a:r>
          </a:p>
          <a:p>
            <a:pPr algn="ctr">
              <a:spcAft>
                <a:spcPts val="600"/>
              </a:spcAft>
            </a:pPr>
            <a:r>
              <a:rPr lang="en-AU" sz="1200" dirty="0" smtClean="0">
                <a:solidFill>
                  <a:schemeClr val="accent1"/>
                </a:solidFill>
              </a:rPr>
              <a:t>Clinic/ home</a:t>
            </a:r>
          </a:p>
          <a:p>
            <a:pPr algn="ctr">
              <a:spcAft>
                <a:spcPts val="600"/>
              </a:spcAft>
            </a:pPr>
            <a:r>
              <a:rPr lang="en-AU" sz="1200" dirty="0" smtClean="0">
                <a:solidFill>
                  <a:schemeClr val="accent1"/>
                </a:solidFill>
              </a:rPr>
              <a:t>Paper/ tablet/ phone/ web</a:t>
            </a:r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131840" y="4183473"/>
            <a:ext cx="1368152" cy="1189744"/>
          </a:xfrm>
          <a:prstGeom prst="wedgeRoundRectCallou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716016" y="4149080"/>
            <a:ext cx="1312709" cy="1080120"/>
          </a:xfrm>
          <a:prstGeom prst="wedgeRoundRectCallou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211619" y="4149080"/>
            <a:ext cx="1312709" cy="1080120"/>
          </a:xfrm>
          <a:prstGeom prst="wedgeRoundRectCallou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524328" y="1988840"/>
            <a:ext cx="1440160" cy="108012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1200" dirty="0" err="1" smtClean="0">
                <a:solidFill>
                  <a:schemeClr val="accent1"/>
                </a:solidFill>
              </a:rPr>
              <a:t>Readministration</a:t>
            </a:r>
            <a:endParaRPr lang="en-AU" sz="1200" dirty="0" smtClean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AU" sz="1200" dirty="0" smtClean="0">
                <a:solidFill>
                  <a:schemeClr val="accent1"/>
                </a:solidFill>
              </a:rPr>
              <a:t>Alerts</a:t>
            </a:r>
            <a:endParaRPr lang="en-AU" sz="1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352617"/>
            <a:ext cx="13681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200" dirty="0">
                <a:solidFill>
                  <a:schemeClr val="accent1"/>
                </a:solidFill>
                <a:latin typeface="+mn-lt"/>
                <a:cs typeface="+mn-cs"/>
              </a:rPr>
              <a:t>Review and discuss </a:t>
            </a:r>
            <a:r>
              <a:rPr lang="en-AU" sz="1200" dirty="0" smtClean="0">
                <a:solidFill>
                  <a:schemeClr val="accent1"/>
                </a:solidFill>
                <a:latin typeface="+mn-lt"/>
                <a:cs typeface="+mn-cs"/>
              </a:rPr>
              <a:t>PRMs results</a:t>
            </a:r>
          </a:p>
          <a:p>
            <a:pPr algn="ctr"/>
            <a:r>
              <a:rPr lang="en-AU" sz="1200" dirty="0" smtClean="0">
                <a:solidFill>
                  <a:schemeClr val="accent1"/>
                </a:solidFill>
                <a:latin typeface="+mn-lt"/>
                <a:cs typeface="+mn-cs"/>
              </a:rPr>
              <a:t>Develop care plan</a:t>
            </a:r>
            <a:endParaRPr lang="en-AU" sz="12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365104"/>
            <a:ext cx="115212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200" dirty="0" smtClean="0">
                <a:solidFill>
                  <a:schemeClr val="accent1"/>
                </a:solidFill>
                <a:latin typeface="+mn-lt"/>
                <a:cs typeface="+mn-cs"/>
              </a:rPr>
              <a:t>Self-management support</a:t>
            </a:r>
          </a:p>
          <a:p>
            <a:pPr algn="ctr">
              <a:spcAft>
                <a:spcPts val="600"/>
              </a:spcAft>
            </a:pPr>
            <a:r>
              <a:rPr lang="en-AU" sz="1200" dirty="0" smtClean="0">
                <a:solidFill>
                  <a:schemeClr val="accent1"/>
                </a:solidFill>
                <a:latin typeface="+mn-lt"/>
                <a:cs typeface="+mn-cs"/>
              </a:rPr>
              <a:t>Referrals</a:t>
            </a:r>
            <a:endParaRPr lang="en-AU" sz="12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1619" y="4437112"/>
            <a:ext cx="131270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200" dirty="0">
                <a:solidFill>
                  <a:schemeClr val="accent1"/>
                </a:solidFill>
                <a:latin typeface="+mn-lt"/>
                <a:cs typeface="+mn-cs"/>
              </a:rPr>
              <a:t>Shared </a:t>
            </a:r>
            <a:r>
              <a:rPr lang="en-AU" sz="1200" dirty="0" smtClean="0">
                <a:solidFill>
                  <a:schemeClr val="accent1"/>
                </a:solidFill>
                <a:latin typeface="+mn-lt"/>
                <a:cs typeface="+mn-cs"/>
              </a:rPr>
              <a:t>care </a:t>
            </a:r>
            <a:r>
              <a:rPr lang="en-AU" sz="1200" dirty="0">
                <a:solidFill>
                  <a:schemeClr val="accent1"/>
                </a:solidFill>
                <a:latin typeface="+mn-lt"/>
                <a:cs typeface="+mn-cs"/>
              </a:rPr>
              <a:t>plan</a:t>
            </a:r>
          </a:p>
          <a:p>
            <a:pPr algn="ctr">
              <a:spcAft>
                <a:spcPts val="600"/>
              </a:spcAft>
            </a:pPr>
            <a:r>
              <a:rPr lang="en-AU" sz="1200" dirty="0">
                <a:solidFill>
                  <a:schemeClr val="accent1"/>
                </a:solidFill>
                <a:latin typeface="+mn-lt"/>
                <a:cs typeface="+mn-cs"/>
              </a:rPr>
              <a:t>PCEHR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565154" y="5877272"/>
            <a:ext cx="510319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68344" y="54452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65154" y="54452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PRM Collection: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852936"/>
            <a:ext cx="8100452" cy="200426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User friendly </a:t>
            </a:r>
          </a:p>
          <a:p>
            <a:pPr lvl="1"/>
            <a:r>
              <a:rPr lang="en-US" dirty="0" smtClean="0"/>
              <a:t>Available via web link</a:t>
            </a:r>
          </a:p>
          <a:p>
            <a:pPr lvl="1"/>
            <a:r>
              <a:rPr lang="en-US" dirty="0" smtClean="0"/>
              <a:t>Minimal provider input required</a:t>
            </a:r>
          </a:p>
          <a:p>
            <a:r>
              <a:rPr lang="en-US" i="1" dirty="0" smtClean="0"/>
              <a:t>Confidential </a:t>
            </a:r>
            <a:r>
              <a:rPr lang="en-US" dirty="0" smtClean="0"/>
              <a:t>(restricted Access)</a:t>
            </a:r>
          </a:p>
          <a:p>
            <a:r>
              <a:rPr lang="en-US" i="1" dirty="0" smtClean="0"/>
              <a:t>Capacity</a:t>
            </a:r>
            <a:r>
              <a:rPr lang="en-US" dirty="0" smtClean="0"/>
              <a:t>:  scheduler; reporting; dissemination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10-19 at 10.08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228184" cy="18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0000"/>
            <a:ext cx="8100000" cy="1080000"/>
          </a:xfrm>
        </p:spPr>
        <p:txBody>
          <a:bodyPr/>
          <a:lstStyle/>
          <a:p>
            <a:r>
              <a:rPr lang="en-AU" dirty="0" smtClean="0"/>
              <a:t>ACI Implementation Support </a:t>
            </a:r>
            <a:endParaRPr lang="en-A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1190816"/>
              </p:ext>
            </p:extLst>
          </p:nvPr>
        </p:nvGraphicFramePr>
        <p:xfrm>
          <a:off x="1368723" y="1395492"/>
          <a:ext cx="6248821" cy="86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148478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2015</a:t>
            </a:r>
            <a:endParaRPr lang="en-AU" dirty="0">
              <a:solidFill>
                <a:srgbClr val="3F3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4368" y="148478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2016</a:t>
            </a:r>
            <a:endParaRPr lang="en-AU" dirty="0">
              <a:solidFill>
                <a:srgbClr val="3F3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40000" y="2348880"/>
            <a:ext cx="8100452" cy="3588443"/>
          </a:xfrm>
        </p:spPr>
        <p:txBody>
          <a:bodyPr/>
          <a:lstStyle/>
          <a:p>
            <a:r>
              <a:rPr lang="en-US" dirty="0" smtClean="0"/>
              <a:t>Provision of support to consumers, clinicians and healthcare services:</a:t>
            </a:r>
          </a:p>
          <a:p>
            <a:pPr lvl="1"/>
            <a:r>
              <a:rPr lang="en-US" dirty="0" smtClean="0"/>
              <a:t>Point of contact</a:t>
            </a:r>
          </a:p>
          <a:p>
            <a:pPr lvl="1"/>
            <a:r>
              <a:rPr lang="en-US" dirty="0" smtClean="0"/>
              <a:t>Capability Building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Linkages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>
                <a:hlinkClick r:id="rId2"/>
              </a:rPr>
              <a:t>http://vimeo.com/111977469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891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88" y="4293096"/>
            <a:ext cx="3218737" cy="1158144"/>
          </a:xfrm>
          <a:prstGeom prst="rect">
            <a:avLst/>
          </a:prstGeom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1475656" y="2315372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sz="4000" b="0" i="0" u="none" strike="noStrike" kern="1200" cap="none" spc="-10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Melissa Tinsley</a:t>
            </a:r>
            <a:r>
              <a:rPr kumimoji="0" lang="en-AU" sz="2800" b="0" i="0" u="none" strike="noStrike" kern="1200" cap="none" spc="-10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AU" sz="2800" b="0" i="0" u="none" strike="noStrike" kern="1200" cap="none" spc="-10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en-AU" sz="2800" spc="-100" noProof="0" dirty="0" err="1" smtClean="0">
                <a:solidFill>
                  <a:schemeClr val="accent2"/>
                </a:solidFill>
                <a:latin typeface="+mj-lt"/>
              </a:rPr>
              <a:t>melissa.tinsley</a:t>
            </a:r>
            <a:r>
              <a:rPr lang="en-AU" sz="2800" spc="-100" dirty="0" smtClean="0">
                <a:solidFill>
                  <a:schemeClr val="accent2"/>
                </a:solidFill>
                <a:latin typeface="+mj-lt"/>
              </a:rPr>
              <a:t>@health.nsw.gov.au</a:t>
            </a:r>
            <a:endParaRPr kumimoji="0" lang="en-AU" sz="2800" b="0" i="0" u="none" strike="noStrike" kern="1200" cap="none" spc="-10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475656" y="1412776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AU" sz="2800" b="0" i="0" u="none" strike="noStrike" kern="1200" cap="none" spc="-10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781103"/>
              </p:ext>
            </p:extLst>
          </p:nvPr>
        </p:nvGraphicFramePr>
        <p:xfrm>
          <a:off x="395536" y="2524645"/>
          <a:ext cx="8101013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3419872" y="4437112"/>
            <a:ext cx="3600400" cy="1152128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5536" y="1436158"/>
            <a:ext cx="7122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An ‘enabler’ of the Integrated Care Strategy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842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Reported Measures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772816"/>
            <a:ext cx="8568952" cy="2520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Enable patients to provide direct, timely feedback about their health related outcomes and experiences to drive improvement and integration of health care across NSW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4708830" y="4692705"/>
            <a:ext cx="1800200" cy="9921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Reduce burden to clinicians and patients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526959" y="4692705"/>
            <a:ext cx="1814644" cy="10040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Identify areas for service improvement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67544" y="4692705"/>
            <a:ext cx="1692188" cy="10040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Improve care for individual patients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6876256" y="4692705"/>
            <a:ext cx="1800200" cy="10002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Evaluation of the NSW Health system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58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00000" cy="1080000"/>
          </a:xfrm>
        </p:spPr>
        <p:txBody>
          <a:bodyPr/>
          <a:lstStyle/>
          <a:p>
            <a:r>
              <a:rPr lang="en-US" dirty="0" smtClean="0"/>
              <a:t>Why patient reported measures?</a:t>
            </a:r>
            <a:endParaRPr lang="en-US" dirty="0"/>
          </a:p>
        </p:txBody>
      </p:sp>
      <p:pic>
        <p:nvPicPr>
          <p:cNvPr id="8" name="Content Placeholder 7" descr="Screen Shot 2015-02-26 at 5.40.46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90" r="-41590"/>
          <a:stretch>
            <a:fillRect/>
          </a:stretch>
        </p:blipFill>
        <p:spPr>
          <a:xfrm>
            <a:off x="-1116632" y="1259284"/>
            <a:ext cx="10369152" cy="5184576"/>
          </a:xfrm>
        </p:spPr>
      </p:pic>
      <p:sp>
        <p:nvSpPr>
          <p:cNvPr id="9" name="TextBox 8"/>
          <p:cNvSpPr txBox="1"/>
          <p:nvPr/>
        </p:nvSpPr>
        <p:spPr>
          <a:xfrm>
            <a:off x="6804248" y="4891807"/>
            <a:ext cx="2123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</a:rPr>
              <a:t>What patient’s value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36341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What clinicians’ value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433591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1" dirty="0">
                <a:solidFill>
                  <a:srgbClr val="58595B"/>
                </a:solidFill>
              </a:rPr>
              <a:t>ICHOM Standard Set for Coronary Artery </a:t>
            </a:r>
            <a:r>
              <a:rPr lang="en-US" sz="1400" b="0" i="1" dirty="0" smtClean="0">
                <a:solidFill>
                  <a:srgbClr val="58595B"/>
                </a:solidFill>
              </a:rPr>
              <a:t>Disease (2013)</a:t>
            </a:r>
            <a:endParaRPr lang="en-US" sz="1400" b="0" i="1" dirty="0">
              <a:solidFill>
                <a:srgbClr val="58595B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635896" y="5013176"/>
            <a:ext cx="288032" cy="14204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48064" y="2420888"/>
            <a:ext cx="1152128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2" y="4167369"/>
            <a:ext cx="8381057" cy="261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05912" y="3610968"/>
            <a:ext cx="8261188" cy="13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1560" y="1925432"/>
            <a:ext cx="3887984" cy="1575575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Reported</a:t>
            </a:r>
          </a:p>
          <a:p>
            <a:pPr marL="0" indent="0" algn="ctr">
              <a:buNone/>
            </a:pP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</a:t>
            </a:r>
          </a:p>
          <a:p>
            <a:pPr marL="0" indent="0" algn="ctr">
              <a:buNone/>
            </a:pP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</a:t>
            </a:r>
          </a:p>
          <a:p>
            <a:pPr marL="0" indent="0" algn="ctr">
              <a:buNone/>
            </a:pPr>
            <a:endParaRPr lang="en-AU" i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925433"/>
            <a:ext cx="4038600" cy="1647583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Reported </a:t>
            </a:r>
            <a:endParaRPr lang="en-A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</a:t>
            </a:r>
          </a:p>
          <a:p>
            <a:pPr marL="0" indent="0" algn="ctr">
              <a:buNone/>
            </a:pP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A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are patient reported measures?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99144" y="3668831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Capture the patient’s perspectives about how illness or care impacts on their </a:t>
            </a:r>
            <a:r>
              <a:rPr lang="en-AU" b="1" i="1" dirty="0" smtClean="0"/>
              <a:t>health and well-being</a:t>
            </a:r>
            <a:endParaRPr lang="en-A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67378" y="366883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Capture the patient’s perception of their </a:t>
            </a:r>
            <a:r>
              <a:rPr lang="en-AU" b="1" i="1" dirty="0" smtClean="0"/>
              <a:t>experience with health care or services</a:t>
            </a: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6900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Why?</a:t>
            </a:r>
            <a:endParaRPr lang="en-AU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808891"/>
              </p:ext>
            </p:extLst>
          </p:nvPr>
        </p:nvGraphicFramePr>
        <p:xfrm>
          <a:off x="539552" y="1340768"/>
          <a:ext cx="91450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8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Patients </a:t>
            </a:r>
          </a:p>
          <a:p>
            <a:pPr lvl="1"/>
            <a:r>
              <a:rPr lang="en-AU" dirty="0" smtClean="0"/>
              <a:t>Shared decision making</a:t>
            </a:r>
          </a:p>
          <a:p>
            <a:pPr lvl="1"/>
            <a:r>
              <a:rPr lang="en-AU" dirty="0" smtClean="0"/>
              <a:t>Increased engagement&amp; participation</a:t>
            </a:r>
          </a:p>
          <a:p>
            <a:pPr lvl="1"/>
            <a:r>
              <a:rPr lang="en-AU" dirty="0" smtClean="0"/>
              <a:t>Improved health literacy</a:t>
            </a:r>
          </a:p>
          <a:p>
            <a:pPr lvl="1"/>
            <a:r>
              <a:rPr lang="en-AU" dirty="0" smtClean="0"/>
              <a:t>Improved experience &amp; satisfaction</a:t>
            </a:r>
          </a:p>
          <a:p>
            <a:endParaRPr lang="en-AU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Clinicians</a:t>
            </a:r>
          </a:p>
          <a:p>
            <a:pPr lvl="1"/>
            <a:r>
              <a:rPr lang="en-AU" dirty="0" smtClean="0"/>
              <a:t>Resource &amp; linkage development</a:t>
            </a:r>
          </a:p>
          <a:p>
            <a:pPr lvl="1"/>
            <a:r>
              <a:rPr lang="en-AU" dirty="0" smtClean="0"/>
              <a:t>Outcome based medicine</a:t>
            </a:r>
          </a:p>
          <a:p>
            <a:pPr lvl="1"/>
            <a:r>
              <a:rPr lang="en-AU" dirty="0" smtClean="0"/>
              <a:t>Understanding of patient’s needs &amp; values for planning/coordination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Value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887984" cy="4525963"/>
          </a:xfrm>
        </p:spPr>
        <p:txBody>
          <a:bodyPr/>
          <a:lstStyle/>
          <a:p>
            <a:r>
              <a:rPr lang="en-AU" dirty="0" smtClean="0"/>
              <a:t>Service</a:t>
            </a:r>
          </a:p>
          <a:p>
            <a:pPr lvl="1"/>
            <a:r>
              <a:rPr lang="en-AU" dirty="0" smtClean="0"/>
              <a:t>More timely &amp; appropriate referrals for better coordinated &amp; integrated care</a:t>
            </a:r>
          </a:p>
          <a:p>
            <a:pPr lvl="1"/>
            <a:r>
              <a:rPr lang="en-AU" dirty="0" smtClean="0"/>
              <a:t>Access to timely feedback to identify issues &amp; service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525963"/>
          </a:xfrm>
        </p:spPr>
        <p:txBody>
          <a:bodyPr/>
          <a:lstStyle/>
          <a:p>
            <a:r>
              <a:rPr lang="en-AU" dirty="0" smtClean="0"/>
              <a:t>System</a:t>
            </a:r>
          </a:p>
          <a:p>
            <a:pPr lvl="1"/>
            <a:r>
              <a:rPr lang="en-AU" dirty="0" smtClean="0"/>
              <a:t>Better understanding of disease burden &amp; healthcare outcomes</a:t>
            </a:r>
          </a:p>
          <a:p>
            <a:pPr lvl="1"/>
            <a:r>
              <a:rPr lang="en-AU" dirty="0" smtClean="0"/>
              <a:t>Data access:</a:t>
            </a:r>
          </a:p>
          <a:p>
            <a:pPr lvl="2"/>
            <a:r>
              <a:rPr lang="en-AU" dirty="0" smtClean="0"/>
              <a:t>Service development</a:t>
            </a:r>
          </a:p>
          <a:p>
            <a:pPr lvl="1"/>
            <a:r>
              <a:rPr lang="en-AU" dirty="0" smtClean="0"/>
              <a:t>Efficiencies </a:t>
            </a:r>
          </a:p>
          <a:p>
            <a:pPr lvl="2"/>
            <a:r>
              <a:rPr lang="en-AU" dirty="0" smtClean="0"/>
              <a:t>Patient’s engaged in their care tend to choose less costly, but effective interventions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Value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Core Question Set</a:t>
            </a:r>
            <a:endParaRPr lang="en-AU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887788" cy="31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27584" y="2060848"/>
            <a:ext cx="3024336" cy="31411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u="sng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</a:schemeClr>
                </a:solidFill>
              </a:rPr>
              <a:t>Short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</a:schemeClr>
                </a:solidFill>
              </a:rPr>
              <a:t>Multi-Lingual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</a:schemeClr>
                </a:solidFill>
              </a:rPr>
              <a:t>Domain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</a:schemeClr>
                </a:solidFill>
              </a:rPr>
              <a:t>Physical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</a:schemeClr>
                </a:solidFill>
              </a:rPr>
              <a:t>Mental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</a:schemeClr>
                </a:solidFill>
              </a:rPr>
              <a:t>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</a:schemeClr>
                </a:solidFill>
              </a:rPr>
              <a:t>Measure </a:t>
            </a:r>
            <a:r>
              <a:rPr lang="en-AU" sz="2000" dirty="0" smtClean="0">
                <a:solidFill>
                  <a:schemeClr val="tx1">
                    <a:lumMod val="75000"/>
                  </a:schemeClr>
                </a:solidFill>
              </a:rPr>
              <a:t>HR-QOL</a:t>
            </a:r>
            <a:endParaRPr lang="en-AU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I_Powerpoint Templat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CI ContentSlid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CI ContentSlid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. ACI BackPage Whit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. ACI BackPage 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. ACI Blank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ACI ContentSlid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56443FE5F438AE8BC913CCF758C" ma:contentTypeVersion="2" ma:contentTypeDescription="Create a new document." ma:contentTypeScope="" ma:versionID="cd7e1bce223782c803dfa3ab76b85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67287484f3f9171d0e55a37e960c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7D3D9-AA06-4E58-B166-0A4A2D9F7E71}"/>
</file>

<file path=customXml/itemProps2.xml><?xml version="1.0" encoding="utf-8"?>
<ds:datastoreItem xmlns:ds="http://schemas.openxmlformats.org/officeDocument/2006/customXml" ds:itemID="{6493EDAA-917A-4408-A355-4219F2B003EE}"/>
</file>

<file path=customXml/itemProps3.xml><?xml version="1.0" encoding="utf-8"?>
<ds:datastoreItem xmlns:ds="http://schemas.openxmlformats.org/officeDocument/2006/customXml" ds:itemID="{A51B4F06-3452-41F2-8FB0-A59DBC223E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703</Words>
  <Application>Microsoft Office PowerPoint</Application>
  <PresentationFormat>On-screen Show (4:3)</PresentationFormat>
  <Paragraphs>156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ACI_Powerpoint Template</vt:lpstr>
      <vt:lpstr>2_ACI ContentSlide</vt:lpstr>
      <vt:lpstr>3_ACI ContentSlide</vt:lpstr>
      <vt:lpstr>3. ACI BackPage White</vt:lpstr>
      <vt:lpstr>4. ACI BackPage Blue</vt:lpstr>
      <vt:lpstr>5. ACI Blank</vt:lpstr>
      <vt:lpstr>4_ACI ContentSlide</vt:lpstr>
      <vt:lpstr>PowerPoint Presentation</vt:lpstr>
      <vt:lpstr>Background</vt:lpstr>
      <vt:lpstr>Patient Reported Measures</vt:lpstr>
      <vt:lpstr>Why patient reported measures?</vt:lpstr>
      <vt:lpstr>What are patient reported measures?</vt:lpstr>
      <vt:lpstr>Why?</vt:lpstr>
      <vt:lpstr>Value Add</vt:lpstr>
      <vt:lpstr>Value Add</vt:lpstr>
      <vt:lpstr>Core Question Set</vt:lpstr>
      <vt:lpstr>PROMs – The Patient Journey</vt:lpstr>
      <vt:lpstr>PRM Collection: Demonstration</vt:lpstr>
      <vt:lpstr>ACI Implementation Support 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me the patient is key - Melissa Tinsley</dc:title>
  <dc:creator>Sarah van de Scheur</dc:creator>
  <cp:lastModifiedBy>Melissa Tinsley</cp:lastModifiedBy>
  <cp:revision>95</cp:revision>
  <cp:lastPrinted>2015-09-03T22:41:46Z</cp:lastPrinted>
  <dcterms:created xsi:type="dcterms:W3CDTF">2015-06-23T06:19:59Z</dcterms:created>
  <dcterms:modified xsi:type="dcterms:W3CDTF">2015-10-30T01:04:29Z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0x01010000DA656443FE5F438AE8BC913CCF758C</vt:lpwstr>
  </property>
</Properties>
</file>