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2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01" autoAdjust="0"/>
  </p:normalViewPr>
  <p:slideViewPr>
    <p:cSldViewPr>
      <p:cViewPr varScale="1">
        <p:scale>
          <a:sx n="93" d="100"/>
          <a:sy n="93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68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FD62D1-39BE-E743-BB14-E5DCE58C2882}" type="doc">
      <dgm:prSet loTypeId="urn:microsoft.com/office/officeart/2005/8/layout/cycle4" loCatId="" qsTypeId="urn:microsoft.com/office/officeart/2005/8/quickstyle/simple1" qsCatId="simple" csTypeId="urn:microsoft.com/office/officeart/2005/8/colors/colorful1" csCatId="colorful" phldr="1"/>
      <dgm:spPr/>
    </dgm:pt>
    <dgm:pt modelId="{1E31495C-7872-0149-AFD5-8F00445D70AE}">
      <dgm:prSet phldrT="[Text]"/>
      <dgm:spPr/>
      <dgm:t>
        <a:bodyPr/>
        <a:lstStyle/>
        <a:p>
          <a:r>
            <a:rPr lang="en-US" dirty="0" smtClean="0"/>
            <a:t>Intervention</a:t>
          </a:r>
          <a:endParaRPr lang="en-US" dirty="0"/>
        </a:p>
      </dgm:t>
    </dgm:pt>
    <dgm:pt modelId="{2B976AAE-B827-AF47-B150-B53E54B04FB2}" type="parTrans" cxnId="{ED5318D2-3A45-C44E-8F4E-287EEBF4D07A}">
      <dgm:prSet/>
      <dgm:spPr/>
      <dgm:t>
        <a:bodyPr/>
        <a:lstStyle/>
        <a:p>
          <a:endParaRPr lang="en-US"/>
        </a:p>
      </dgm:t>
    </dgm:pt>
    <dgm:pt modelId="{ABB52A91-D7BC-B444-9566-867904DB8BA7}" type="sibTrans" cxnId="{ED5318D2-3A45-C44E-8F4E-287EEBF4D07A}">
      <dgm:prSet/>
      <dgm:spPr/>
      <dgm:t>
        <a:bodyPr/>
        <a:lstStyle/>
        <a:p>
          <a:endParaRPr lang="en-US"/>
        </a:p>
      </dgm:t>
    </dgm:pt>
    <dgm:pt modelId="{857E8DFA-AE87-8840-8FF9-C46549668B00}">
      <dgm:prSet phldrT="[Text]"/>
      <dgm:spPr/>
      <dgm:t>
        <a:bodyPr/>
        <a:lstStyle/>
        <a:p>
          <a:r>
            <a:rPr lang="en-US" dirty="0" smtClean="0"/>
            <a:t>How we studied it</a:t>
          </a:r>
          <a:endParaRPr lang="en-US" dirty="0"/>
        </a:p>
      </dgm:t>
    </dgm:pt>
    <dgm:pt modelId="{FA8F6ADD-6738-E445-A932-1277930DA07E}" type="parTrans" cxnId="{E7195BCD-54A1-8B4E-8A08-E4D40B64173B}">
      <dgm:prSet/>
      <dgm:spPr/>
      <dgm:t>
        <a:bodyPr/>
        <a:lstStyle/>
        <a:p>
          <a:endParaRPr lang="en-US"/>
        </a:p>
      </dgm:t>
    </dgm:pt>
    <dgm:pt modelId="{B3EBED8A-AE96-A743-8343-85FC2B3A2345}" type="sibTrans" cxnId="{E7195BCD-54A1-8B4E-8A08-E4D40B64173B}">
      <dgm:prSet/>
      <dgm:spPr/>
      <dgm:t>
        <a:bodyPr/>
        <a:lstStyle/>
        <a:p>
          <a:endParaRPr lang="en-US"/>
        </a:p>
      </dgm:t>
    </dgm:pt>
    <dgm:pt modelId="{B9C4B6F6-91E4-774D-AB37-C784DC70DDAF}">
      <dgm:prSet phldrT="[Text]"/>
      <dgm:spPr/>
      <dgm:t>
        <a:bodyPr/>
        <a:lstStyle/>
        <a:p>
          <a:r>
            <a:rPr lang="en-US" dirty="0" smtClean="0"/>
            <a:t>Key outcomes</a:t>
          </a:r>
          <a:endParaRPr lang="en-US" dirty="0"/>
        </a:p>
      </dgm:t>
    </dgm:pt>
    <dgm:pt modelId="{797FA2D3-4B64-8542-84AA-98B2DB815B4E}" type="parTrans" cxnId="{7FE3A8A7-5959-DC45-84A0-593FDCF9402B}">
      <dgm:prSet/>
      <dgm:spPr/>
      <dgm:t>
        <a:bodyPr/>
        <a:lstStyle/>
        <a:p>
          <a:endParaRPr lang="en-US"/>
        </a:p>
      </dgm:t>
    </dgm:pt>
    <dgm:pt modelId="{29FD0810-6F5D-D14E-A7D5-1C67C4EE7055}" type="sibTrans" cxnId="{7FE3A8A7-5959-DC45-84A0-593FDCF9402B}">
      <dgm:prSet/>
      <dgm:spPr/>
      <dgm:t>
        <a:bodyPr/>
        <a:lstStyle/>
        <a:p>
          <a:endParaRPr lang="en-US"/>
        </a:p>
      </dgm:t>
    </dgm:pt>
    <dgm:pt modelId="{D3AF0CF8-0750-6B4E-8AF3-C0938678612A}">
      <dgm:prSet phldrT="[Text]" custT="1"/>
      <dgm:spPr/>
      <dgm:t>
        <a:bodyPr/>
        <a:lstStyle/>
        <a:p>
          <a:r>
            <a:rPr lang="en-US" sz="1400" dirty="0" smtClean="0"/>
            <a:t>Cluster RCT</a:t>
          </a:r>
          <a:endParaRPr lang="en-US" sz="1400" dirty="0"/>
        </a:p>
      </dgm:t>
    </dgm:pt>
    <dgm:pt modelId="{25C59294-AB9D-D74D-A016-6F440984A1B4}" type="parTrans" cxnId="{E4B3B0A6-861E-3C4B-9807-9FEB7CB8E0F8}">
      <dgm:prSet/>
      <dgm:spPr/>
      <dgm:t>
        <a:bodyPr/>
        <a:lstStyle/>
        <a:p>
          <a:endParaRPr lang="en-US"/>
        </a:p>
      </dgm:t>
    </dgm:pt>
    <dgm:pt modelId="{7FE8C135-7BD4-E947-BEE3-43B661BBB38A}" type="sibTrans" cxnId="{E4B3B0A6-861E-3C4B-9807-9FEB7CB8E0F8}">
      <dgm:prSet/>
      <dgm:spPr/>
      <dgm:t>
        <a:bodyPr/>
        <a:lstStyle/>
        <a:p>
          <a:endParaRPr lang="en-US"/>
        </a:p>
      </dgm:t>
    </dgm:pt>
    <dgm:pt modelId="{D47A52B6-373A-614C-B611-12BD43F8D0FA}">
      <dgm:prSet/>
      <dgm:spPr/>
      <dgm:t>
        <a:bodyPr/>
        <a:lstStyle/>
        <a:p>
          <a:r>
            <a:rPr lang="en-US" dirty="0" smtClean="0"/>
            <a:t>What might we do differently</a:t>
          </a:r>
          <a:endParaRPr lang="en-US" dirty="0"/>
        </a:p>
      </dgm:t>
    </dgm:pt>
    <dgm:pt modelId="{8E9D61F5-5E9F-7944-9EBE-730C1E299C42}" type="parTrans" cxnId="{391D97E0-9257-4B47-A19D-457CD7592892}">
      <dgm:prSet/>
      <dgm:spPr/>
      <dgm:t>
        <a:bodyPr/>
        <a:lstStyle/>
        <a:p>
          <a:endParaRPr lang="en-US"/>
        </a:p>
      </dgm:t>
    </dgm:pt>
    <dgm:pt modelId="{B6C078B3-09E9-2448-A20E-B632EFC0E55A}" type="sibTrans" cxnId="{391D97E0-9257-4B47-A19D-457CD7592892}">
      <dgm:prSet/>
      <dgm:spPr/>
      <dgm:t>
        <a:bodyPr/>
        <a:lstStyle/>
        <a:p>
          <a:endParaRPr lang="en-US"/>
        </a:p>
      </dgm:t>
    </dgm:pt>
    <dgm:pt modelId="{6B068200-6B91-9E4D-92DF-7FE820BFE4A4}">
      <dgm:prSet custT="1"/>
      <dgm:spPr/>
      <dgm:t>
        <a:bodyPr/>
        <a:lstStyle/>
        <a:p>
          <a:r>
            <a:rPr lang="en-US" sz="1400" dirty="0" err="1" smtClean="0"/>
            <a:t>organisational</a:t>
          </a:r>
          <a:r>
            <a:rPr lang="en-US" sz="1400" dirty="0" smtClean="0"/>
            <a:t> support for RACF (not just financial remuneration)</a:t>
          </a:r>
          <a:endParaRPr lang="en-US" sz="1400" dirty="0"/>
        </a:p>
      </dgm:t>
    </dgm:pt>
    <dgm:pt modelId="{AFB11E80-51CD-BF49-9DBA-9D43DE4776CD}" type="parTrans" cxnId="{0FF3DF21-77C5-1A47-B1F0-3F515181C5BD}">
      <dgm:prSet/>
      <dgm:spPr/>
      <dgm:t>
        <a:bodyPr/>
        <a:lstStyle/>
        <a:p>
          <a:endParaRPr lang="en-US"/>
        </a:p>
      </dgm:t>
    </dgm:pt>
    <dgm:pt modelId="{DB61F2AD-5ECE-374B-A848-B6B22318A817}" type="sibTrans" cxnId="{0FF3DF21-77C5-1A47-B1F0-3F515181C5BD}">
      <dgm:prSet/>
      <dgm:spPr/>
      <dgm:t>
        <a:bodyPr/>
        <a:lstStyle/>
        <a:p>
          <a:endParaRPr lang="en-US"/>
        </a:p>
      </dgm:t>
    </dgm:pt>
    <dgm:pt modelId="{60421528-41F0-5D4C-8869-7453FF79E3D5}">
      <dgm:prSet phldrT="[Text]" custT="1"/>
      <dgm:spPr/>
      <dgm:t>
        <a:bodyPr/>
        <a:lstStyle/>
        <a:p>
          <a:r>
            <a:rPr lang="en-US" sz="1400" dirty="0" smtClean="0"/>
            <a:t>Care outcomes</a:t>
          </a:r>
          <a:endParaRPr lang="en-US" sz="1400" dirty="0"/>
        </a:p>
      </dgm:t>
    </dgm:pt>
    <dgm:pt modelId="{51723EB2-F163-F24A-8C12-1423EB3807FF}" type="parTrans" cxnId="{96134449-F5C7-694A-8433-E47D7DE22928}">
      <dgm:prSet/>
      <dgm:spPr/>
      <dgm:t>
        <a:bodyPr/>
        <a:lstStyle/>
        <a:p>
          <a:endParaRPr lang="en-US"/>
        </a:p>
      </dgm:t>
    </dgm:pt>
    <dgm:pt modelId="{FCB98320-C440-CB4B-AFAD-1EC0FE1BF80E}" type="sibTrans" cxnId="{96134449-F5C7-694A-8433-E47D7DE22928}">
      <dgm:prSet/>
      <dgm:spPr/>
      <dgm:t>
        <a:bodyPr/>
        <a:lstStyle/>
        <a:p>
          <a:endParaRPr lang="en-US"/>
        </a:p>
      </dgm:t>
    </dgm:pt>
    <dgm:pt modelId="{8BBAF7B6-F789-5442-A7D2-B1F7942A957C}">
      <dgm:prSet phldrT="[Text]" custT="1"/>
      <dgm:spPr/>
      <dgm:t>
        <a:bodyPr/>
        <a:lstStyle/>
        <a:p>
          <a:r>
            <a:rPr lang="en-US" sz="1400" dirty="0" smtClean="0"/>
            <a:t>Facilitators and barriers to implementation</a:t>
          </a:r>
          <a:endParaRPr lang="en-US" sz="1400" dirty="0"/>
        </a:p>
      </dgm:t>
    </dgm:pt>
    <dgm:pt modelId="{1AACA95C-0FEA-B64F-BFF7-73B9F77E5AE3}" type="parTrans" cxnId="{FFF34987-715C-D341-98F2-3B07B0D17B22}">
      <dgm:prSet/>
      <dgm:spPr/>
      <dgm:t>
        <a:bodyPr/>
        <a:lstStyle/>
        <a:p>
          <a:endParaRPr lang="en-US"/>
        </a:p>
      </dgm:t>
    </dgm:pt>
    <dgm:pt modelId="{6CF070DA-7141-8743-B63A-4B4E9E2AABBA}" type="sibTrans" cxnId="{FFF34987-715C-D341-98F2-3B07B0D17B22}">
      <dgm:prSet/>
      <dgm:spPr/>
      <dgm:t>
        <a:bodyPr/>
        <a:lstStyle/>
        <a:p>
          <a:endParaRPr lang="en-US"/>
        </a:p>
      </dgm:t>
    </dgm:pt>
    <dgm:pt modelId="{6AE93AD2-64F9-214D-900F-D80F63C8B0D8}">
      <dgm:prSet phldrT="[Text]" custT="1"/>
      <dgm:spPr/>
      <dgm:t>
        <a:bodyPr/>
        <a:lstStyle/>
        <a:p>
          <a:r>
            <a:rPr lang="en-US" sz="1400" dirty="0" smtClean="0"/>
            <a:t>Resident, family, staff, and facility level outcomes</a:t>
          </a:r>
          <a:endParaRPr lang="en-US" sz="1400" dirty="0"/>
        </a:p>
      </dgm:t>
    </dgm:pt>
    <dgm:pt modelId="{A5786171-F28E-2D4C-B109-AE2245FEBA9B}" type="parTrans" cxnId="{21716211-C2C6-FE4C-95CE-5A34E31D1838}">
      <dgm:prSet/>
      <dgm:spPr/>
      <dgm:t>
        <a:bodyPr/>
        <a:lstStyle/>
        <a:p>
          <a:endParaRPr lang="en-US"/>
        </a:p>
      </dgm:t>
    </dgm:pt>
    <dgm:pt modelId="{C0FD9E79-EB99-0A41-9C2E-EB7A55BF5F2D}" type="sibTrans" cxnId="{21716211-C2C6-FE4C-95CE-5A34E31D1838}">
      <dgm:prSet/>
      <dgm:spPr/>
      <dgm:t>
        <a:bodyPr/>
        <a:lstStyle/>
        <a:p>
          <a:endParaRPr lang="en-US"/>
        </a:p>
      </dgm:t>
    </dgm:pt>
    <dgm:pt modelId="{94DF77D6-036D-D947-BCE1-70138164D5FA}">
      <dgm:prSet phldrT="[Text]" custT="1"/>
      <dgm:spPr/>
      <dgm:t>
        <a:bodyPr/>
        <a:lstStyle/>
        <a:p>
          <a:r>
            <a:rPr lang="en-US" sz="1400" dirty="0" smtClean="0"/>
            <a:t>Quality of care, experiences, attitudes/knowledge, processes</a:t>
          </a:r>
        </a:p>
        <a:p>
          <a:endParaRPr lang="en-US" sz="1400" dirty="0"/>
        </a:p>
      </dgm:t>
    </dgm:pt>
    <dgm:pt modelId="{A21BB4AB-F793-8B46-877A-676F8BC1D13B}" type="parTrans" cxnId="{1F39DBAB-560A-B54C-9C67-FEDB0FCE4591}">
      <dgm:prSet/>
      <dgm:spPr/>
      <dgm:t>
        <a:bodyPr/>
        <a:lstStyle/>
        <a:p>
          <a:endParaRPr lang="en-US"/>
        </a:p>
      </dgm:t>
    </dgm:pt>
    <dgm:pt modelId="{71126B6D-387F-674F-A846-B47A7B9E2F15}" type="sibTrans" cxnId="{1F39DBAB-560A-B54C-9C67-FEDB0FCE4591}">
      <dgm:prSet/>
      <dgm:spPr/>
      <dgm:t>
        <a:bodyPr/>
        <a:lstStyle/>
        <a:p>
          <a:endParaRPr lang="en-US"/>
        </a:p>
      </dgm:t>
    </dgm:pt>
    <dgm:pt modelId="{32C8C55C-892C-1741-8C87-C0ECB8CD0A9D}">
      <dgm:prSet custT="1"/>
      <dgm:spPr/>
      <dgm:t>
        <a:bodyPr/>
        <a:lstStyle/>
        <a:p>
          <a:r>
            <a:rPr lang="en-US" sz="1400" dirty="0" smtClean="0"/>
            <a:t>Step wedge design with all RACF able to trial intervention</a:t>
          </a:r>
          <a:endParaRPr lang="en-US" sz="1400" dirty="0"/>
        </a:p>
      </dgm:t>
    </dgm:pt>
    <dgm:pt modelId="{830B14CE-75D8-AA4E-AA1B-FE352E5DA674}" type="parTrans" cxnId="{820F69F4-37CC-FD4F-8E0E-05C68363CDB3}">
      <dgm:prSet/>
      <dgm:spPr/>
      <dgm:t>
        <a:bodyPr/>
        <a:lstStyle/>
        <a:p>
          <a:endParaRPr lang="en-US"/>
        </a:p>
      </dgm:t>
    </dgm:pt>
    <dgm:pt modelId="{0F219266-DE14-E34F-B4D0-CF479D749FB8}" type="sibTrans" cxnId="{820F69F4-37CC-FD4F-8E0E-05C68363CDB3}">
      <dgm:prSet/>
      <dgm:spPr/>
      <dgm:t>
        <a:bodyPr/>
        <a:lstStyle/>
        <a:p>
          <a:endParaRPr lang="en-US"/>
        </a:p>
      </dgm:t>
    </dgm:pt>
    <dgm:pt modelId="{0372E8FA-3F0F-5846-8D5F-7D562F37F326}">
      <dgm:prSet phldrT="[Text]" custT="1"/>
      <dgm:spPr/>
      <dgm:t>
        <a:bodyPr/>
        <a:lstStyle/>
        <a:p>
          <a:r>
            <a:rPr lang="en-US" sz="1400" dirty="0" smtClean="0"/>
            <a:t>Palliative care planning coordinator</a:t>
          </a:r>
          <a:endParaRPr lang="en-US" sz="1400" dirty="0"/>
        </a:p>
      </dgm:t>
    </dgm:pt>
    <dgm:pt modelId="{A86EDBBD-E67A-7C40-A646-D67EAAABA4B5}" type="parTrans" cxnId="{E1F782A9-E989-8540-A450-19556AD8CA93}">
      <dgm:prSet/>
      <dgm:spPr/>
      <dgm:t>
        <a:bodyPr/>
        <a:lstStyle/>
        <a:p>
          <a:endParaRPr lang="en-US"/>
        </a:p>
      </dgm:t>
    </dgm:pt>
    <dgm:pt modelId="{DC29B290-65F4-D445-AA4F-2EA4311FF3B6}" type="sibTrans" cxnId="{E1F782A9-E989-8540-A450-19556AD8CA93}">
      <dgm:prSet/>
      <dgm:spPr/>
      <dgm:t>
        <a:bodyPr/>
        <a:lstStyle/>
        <a:p>
          <a:endParaRPr lang="en-US"/>
        </a:p>
      </dgm:t>
    </dgm:pt>
    <dgm:pt modelId="{DACB66E2-E317-C248-AE86-BFD07498F273}">
      <dgm:prSet phldrT="[Text]" custT="1"/>
      <dgm:spPr/>
      <dgm:t>
        <a:bodyPr/>
        <a:lstStyle/>
        <a:p>
          <a:r>
            <a:rPr lang="en-US" sz="1400" dirty="0" smtClean="0"/>
            <a:t>Identify residents, </a:t>
          </a:r>
          <a:r>
            <a:rPr lang="en-US" sz="1400" dirty="0" err="1" smtClean="0"/>
            <a:t>organise</a:t>
          </a:r>
          <a:r>
            <a:rPr lang="en-US" sz="1400" dirty="0" smtClean="0"/>
            <a:t> and facilitate case conference</a:t>
          </a:r>
          <a:endParaRPr lang="en-US" sz="1400" dirty="0"/>
        </a:p>
      </dgm:t>
    </dgm:pt>
    <dgm:pt modelId="{B101E549-5805-C34C-8420-337B6FE8FB63}" type="parTrans" cxnId="{5DBA66D7-59E4-A24A-AD06-37C95286C17E}">
      <dgm:prSet/>
      <dgm:spPr/>
      <dgm:t>
        <a:bodyPr/>
        <a:lstStyle/>
        <a:p>
          <a:endParaRPr lang="en-US"/>
        </a:p>
      </dgm:t>
    </dgm:pt>
    <dgm:pt modelId="{FC073283-057D-D04E-B1C9-76872386A0FE}" type="sibTrans" cxnId="{5DBA66D7-59E4-A24A-AD06-37C95286C17E}">
      <dgm:prSet/>
      <dgm:spPr/>
      <dgm:t>
        <a:bodyPr/>
        <a:lstStyle/>
        <a:p>
          <a:endParaRPr lang="en-US"/>
        </a:p>
      </dgm:t>
    </dgm:pt>
    <dgm:pt modelId="{58258A81-E5A9-C64F-9B0D-BF6062C242A7}">
      <dgm:prSet phldrT="[Text]" custT="1"/>
      <dgm:spPr/>
      <dgm:t>
        <a:bodyPr/>
        <a:lstStyle/>
        <a:p>
          <a:r>
            <a:rPr lang="en-US" sz="1400" dirty="0" smtClean="0"/>
            <a:t>Implement care plans</a:t>
          </a:r>
          <a:endParaRPr lang="en-US" sz="1400" dirty="0"/>
        </a:p>
      </dgm:t>
    </dgm:pt>
    <dgm:pt modelId="{E1B68DC3-8981-4C46-93D7-946EEA89F3B0}" type="parTrans" cxnId="{6E0AC3C3-173B-D84A-8791-F9BB40EF61A2}">
      <dgm:prSet/>
      <dgm:spPr/>
      <dgm:t>
        <a:bodyPr/>
        <a:lstStyle/>
        <a:p>
          <a:endParaRPr lang="en-US"/>
        </a:p>
      </dgm:t>
    </dgm:pt>
    <dgm:pt modelId="{D203F8E9-8E80-C746-9115-DB3CE40E8083}" type="sibTrans" cxnId="{6E0AC3C3-173B-D84A-8791-F9BB40EF61A2}">
      <dgm:prSet/>
      <dgm:spPr/>
      <dgm:t>
        <a:bodyPr/>
        <a:lstStyle/>
        <a:p>
          <a:endParaRPr lang="en-US"/>
        </a:p>
      </dgm:t>
    </dgm:pt>
    <dgm:pt modelId="{EB851C4A-F55B-D34B-93BD-81EF557AE157}">
      <dgm:prSet phldrT="[Text]" custT="1"/>
      <dgm:spPr/>
      <dgm:t>
        <a:bodyPr/>
        <a:lstStyle/>
        <a:p>
          <a:r>
            <a:rPr lang="en-US" sz="1400" dirty="0" smtClean="0"/>
            <a:t>Train other staff</a:t>
          </a:r>
          <a:endParaRPr lang="en-US" sz="1400" dirty="0"/>
        </a:p>
      </dgm:t>
    </dgm:pt>
    <dgm:pt modelId="{BA43138B-9B10-9A40-B51F-4C7C23BAAA12}" type="parTrans" cxnId="{D63AB58A-24F5-4A4F-80BC-3DE7CC1520B0}">
      <dgm:prSet/>
      <dgm:spPr/>
      <dgm:t>
        <a:bodyPr/>
        <a:lstStyle/>
        <a:p>
          <a:endParaRPr lang="en-US"/>
        </a:p>
      </dgm:t>
    </dgm:pt>
    <dgm:pt modelId="{F3EB2C69-8E20-054F-A22E-7C2356B86EC6}" type="sibTrans" cxnId="{D63AB58A-24F5-4A4F-80BC-3DE7CC1520B0}">
      <dgm:prSet/>
      <dgm:spPr/>
      <dgm:t>
        <a:bodyPr/>
        <a:lstStyle/>
        <a:p>
          <a:endParaRPr lang="en-US"/>
        </a:p>
      </dgm:t>
    </dgm:pt>
    <dgm:pt modelId="{9DE1689E-966E-4A4B-A8D6-714F146AEC8D}">
      <dgm:prSet phldrT="[Text]" custT="1"/>
      <dgm:spPr/>
      <dgm:t>
        <a:bodyPr/>
        <a:lstStyle/>
        <a:p>
          <a:r>
            <a:rPr lang="en-US" sz="1400" dirty="0" smtClean="0"/>
            <a:t>Competencies of PCPC role</a:t>
          </a:r>
          <a:endParaRPr lang="en-US" sz="1400" dirty="0"/>
        </a:p>
      </dgm:t>
    </dgm:pt>
    <dgm:pt modelId="{14408C47-008C-874C-BF6E-DCC7E33CA677}" type="parTrans" cxnId="{AABC9634-CA77-0A43-9E53-680540113488}">
      <dgm:prSet/>
      <dgm:spPr/>
      <dgm:t>
        <a:bodyPr/>
        <a:lstStyle/>
        <a:p>
          <a:endParaRPr lang="en-US"/>
        </a:p>
      </dgm:t>
    </dgm:pt>
    <dgm:pt modelId="{CC2E60C7-88F3-4C47-99D7-F85A378B4788}" type="sibTrans" cxnId="{AABC9634-CA77-0A43-9E53-680540113488}">
      <dgm:prSet/>
      <dgm:spPr/>
      <dgm:t>
        <a:bodyPr/>
        <a:lstStyle/>
        <a:p>
          <a:endParaRPr lang="en-US"/>
        </a:p>
      </dgm:t>
    </dgm:pt>
    <dgm:pt modelId="{80FF53E9-77F8-4F41-9823-B0142F20CDFF}" type="pres">
      <dgm:prSet presAssocID="{E6FD62D1-39BE-E743-BB14-E5DCE58C288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CAC183C-2657-8042-BD1F-377205CF6A65}" type="pres">
      <dgm:prSet presAssocID="{E6FD62D1-39BE-E743-BB14-E5DCE58C2882}" presName="children" presStyleCnt="0"/>
      <dgm:spPr/>
    </dgm:pt>
    <dgm:pt modelId="{0928BA5E-8102-1D45-BCEB-AFACC735209D}" type="pres">
      <dgm:prSet presAssocID="{E6FD62D1-39BE-E743-BB14-E5DCE58C2882}" presName="child1group" presStyleCnt="0"/>
      <dgm:spPr/>
    </dgm:pt>
    <dgm:pt modelId="{6519FA51-E0F6-DB42-9422-8D4646F82AC5}" type="pres">
      <dgm:prSet presAssocID="{E6FD62D1-39BE-E743-BB14-E5DCE58C2882}" presName="child1" presStyleLbl="bgAcc1" presStyleIdx="0" presStyleCnt="4" custScaleX="137402" custScaleY="157775" custLinFactNeighborX="-30013" custLinFactNeighborY="28016"/>
      <dgm:spPr/>
      <dgm:t>
        <a:bodyPr/>
        <a:lstStyle/>
        <a:p>
          <a:endParaRPr lang="en-US"/>
        </a:p>
      </dgm:t>
    </dgm:pt>
    <dgm:pt modelId="{125DAC4B-BEC7-1D43-8090-2BADDF751FFE}" type="pres">
      <dgm:prSet presAssocID="{E6FD62D1-39BE-E743-BB14-E5DCE58C288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40D1E-1957-D944-89CD-3DA53B1D62B2}" type="pres">
      <dgm:prSet presAssocID="{E6FD62D1-39BE-E743-BB14-E5DCE58C2882}" presName="child2group" presStyleCnt="0"/>
      <dgm:spPr/>
    </dgm:pt>
    <dgm:pt modelId="{7E094478-635B-8846-9F19-21B80F3FCD4C}" type="pres">
      <dgm:prSet presAssocID="{E6FD62D1-39BE-E743-BB14-E5DCE58C2882}" presName="child2" presStyleLbl="bgAcc1" presStyleIdx="1" presStyleCnt="4" custScaleX="132510" custScaleY="142765" custLinFactNeighborX="28880" custLinFactNeighborY="26181"/>
      <dgm:spPr/>
      <dgm:t>
        <a:bodyPr/>
        <a:lstStyle/>
        <a:p>
          <a:endParaRPr lang="en-US"/>
        </a:p>
      </dgm:t>
    </dgm:pt>
    <dgm:pt modelId="{A1C73374-E052-354E-AD6C-CD5DF4B06817}" type="pres">
      <dgm:prSet presAssocID="{E6FD62D1-39BE-E743-BB14-E5DCE58C288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652FC-6EEC-004D-B055-BADE70E72BB2}" type="pres">
      <dgm:prSet presAssocID="{E6FD62D1-39BE-E743-BB14-E5DCE58C2882}" presName="child3group" presStyleCnt="0"/>
      <dgm:spPr/>
    </dgm:pt>
    <dgm:pt modelId="{BF5C6530-2D51-1A4B-9602-CF73BDFBDCA6}" type="pres">
      <dgm:prSet presAssocID="{E6FD62D1-39BE-E743-BB14-E5DCE58C2882}" presName="child3" presStyleLbl="bgAcc1" presStyleIdx="2" presStyleCnt="4" custScaleX="131177" custScaleY="141379" custLinFactNeighborX="31975" custLinFactNeighborY="-31655"/>
      <dgm:spPr/>
      <dgm:t>
        <a:bodyPr/>
        <a:lstStyle/>
        <a:p>
          <a:endParaRPr lang="en-US"/>
        </a:p>
      </dgm:t>
    </dgm:pt>
    <dgm:pt modelId="{D8128258-69D5-B348-839D-928A7613CC04}" type="pres">
      <dgm:prSet presAssocID="{E6FD62D1-39BE-E743-BB14-E5DCE58C288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3A10F-2987-F14E-9D94-3FD031E12A5F}" type="pres">
      <dgm:prSet presAssocID="{E6FD62D1-39BE-E743-BB14-E5DCE58C2882}" presName="child4group" presStyleCnt="0"/>
      <dgm:spPr/>
    </dgm:pt>
    <dgm:pt modelId="{A79381AB-6507-7A43-8E36-97D9D8AAB152}" type="pres">
      <dgm:prSet presAssocID="{E6FD62D1-39BE-E743-BB14-E5DCE58C2882}" presName="child4" presStyleLbl="bgAcc1" presStyleIdx="3" presStyleCnt="4" custScaleX="143851" custScaleY="133607" custLinFactNeighborX="-27071" custLinFactNeighborY="-32992"/>
      <dgm:spPr/>
      <dgm:t>
        <a:bodyPr/>
        <a:lstStyle/>
        <a:p>
          <a:endParaRPr lang="en-US"/>
        </a:p>
      </dgm:t>
    </dgm:pt>
    <dgm:pt modelId="{3D8DD5FB-9740-3F4A-B43C-716AB2230E34}" type="pres">
      <dgm:prSet presAssocID="{E6FD62D1-39BE-E743-BB14-E5DCE58C288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54B26-E6D9-B344-B8A5-1B1A2DFE9669}" type="pres">
      <dgm:prSet presAssocID="{E6FD62D1-39BE-E743-BB14-E5DCE58C2882}" presName="childPlaceholder" presStyleCnt="0"/>
      <dgm:spPr/>
    </dgm:pt>
    <dgm:pt modelId="{87DC7986-F12F-9E43-9CAC-944F116D7130}" type="pres">
      <dgm:prSet presAssocID="{E6FD62D1-39BE-E743-BB14-E5DCE58C2882}" presName="circle" presStyleCnt="0"/>
      <dgm:spPr/>
    </dgm:pt>
    <dgm:pt modelId="{524C5DED-B129-414B-A2F7-58D4245D243D}" type="pres">
      <dgm:prSet presAssocID="{E6FD62D1-39BE-E743-BB14-E5DCE58C288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891B893-3894-8841-B254-22060746C416}" type="pres">
      <dgm:prSet presAssocID="{E6FD62D1-39BE-E743-BB14-E5DCE58C288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6D076-3A84-7C4D-B45F-9269A8B6EFD5}" type="pres">
      <dgm:prSet presAssocID="{E6FD62D1-39BE-E743-BB14-E5DCE58C288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41448-AA23-9B42-8B53-C08E04CEB8DF}" type="pres">
      <dgm:prSet presAssocID="{E6FD62D1-39BE-E743-BB14-E5DCE58C288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78040-B35A-BA48-8639-371A0E2950D3}" type="pres">
      <dgm:prSet presAssocID="{E6FD62D1-39BE-E743-BB14-E5DCE58C2882}" presName="quadrantPlaceholder" presStyleCnt="0"/>
      <dgm:spPr/>
    </dgm:pt>
    <dgm:pt modelId="{D6B595CE-EA94-7A40-8C63-EA270C355DC7}" type="pres">
      <dgm:prSet presAssocID="{E6FD62D1-39BE-E743-BB14-E5DCE58C2882}" presName="center1" presStyleLbl="fgShp" presStyleIdx="0" presStyleCnt="2"/>
      <dgm:spPr/>
    </dgm:pt>
    <dgm:pt modelId="{DCA94756-BCD8-A94D-BE41-BFF9A4FFCAD5}" type="pres">
      <dgm:prSet presAssocID="{E6FD62D1-39BE-E743-BB14-E5DCE58C2882}" presName="center2" presStyleLbl="fgShp" presStyleIdx="1" presStyleCnt="2"/>
      <dgm:spPr/>
    </dgm:pt>
  </dgm:ptLst>
  <dgm:cxnLst>
    <dgm:cxn modelId="{B2C59D0E-774E-5146-9BB3-6DAAF9742954}" type="presOf" srcId="{EB851C4A-F55B-D34B-93BD-81EF557AE157}" destId="{6519FA51-E0F6-DB42-9422-8D4646F82AC5}" srcOrd="0" destOrd="3" presId="urn:microsoft.com/office/officeart/2005/8/layout/cycle4"/>
    <dgm:cxn modelId="{0FF3DF21-77C5-1A47-B1F0-3F515181C5BD}" srcId="{D47A52B6-373A-614C-B611-12BD43F8D0FA}" destId="{6B068200-6B91-9E4D-92DF-7FE820BFE4A4}" srcOrd="0" destOrd="0" parTransId="{AFB11E80-51CD-BF49-9DBA-9D43DE4776CD}" sibTransId="{DB61F2AD-5ECE-374B-A848-B6B22318A817}"/>
    <dgm:cxn modelId="{5BB3A980-4422-074E-8332-3B4A2F4462F4}" type="presOf" srcId="{32C8C55C-892C-1741-8C87-C0ECB8CD0A9D}" destId="{A79381AB-6507-7A43-8E36-97D9D8AAB152}" srcOrd="0" destOrd="1" presId="urn:microsoft.com/office/officeart/2005/8/layout/cycle4"/>
    <dgm:cxn modelId="{9C8F0CA5-E8E2-7345-BA19-B879346DD8D9}" type="presOf" srcId="{DACB66E2-E317-C248-AE86-BFD07498F273}" destId="{125DAC4B-BEC7-1D43-8090-2BADDF751FFE}" srcOrd="1" destOrd="1" presId="urn:microsoft.com/office/officeart/2005/8/layout/cycle4"/>
    <dgm:cxn modelId="{9EE45D06-6ABE-EA4B-8A9B-54B72D5813FD}" type="presOf" srcId="{857E8DFA-AE87-8840-8FF9-C46549668B00}" destId="{F891B893-3894-8841-B254-22060746C416}" srcOrd="0" destOrd="0" presId="urn:microsoft.com/office/officeart/2005/8/layout/cycle4"/>
    <dgm:cxn modelId="{6E0AC3C3-173B-D84A-8791-F9BB40EF61A2}" srcId="{0372E8FA-3F0F-5846-8D5F-7D562F37F326}" destId="{58258A81-E5A9-C64F-9B0D-BF6062C242A7}" srcOrd="1" destOrd="0" parTransId="{E1B68DC3-8981-4C46-93D7-946EEA89F3B0}" sibTransId="{D203F8E9-8E80-C746-9115-DB3CE40E8083}"/>
    <dgm:cxn modelId="{24A87E63-1C17-9C43-BDFC-382653BA9A5A}" type="presOf" srcId="{DACB66E2-E317-C248-AE86-BFD07498F273}" destId="{6519FA51-E0F6-DB42-9422-8D4646F82AC5}" srcOrd="0" destOrd="1" presId="urn:microsoft.com/office/officeart/2005/8/layout/cycle4"/>
    <dgm:cxn modelId="{34052C87-CAF1-D048-AF16-FDF247020E2F}" type="presOf" srcId="{D3AF0CF8-0750-6B4E-8AF3-C0938678612A}" destId="{A1C73374-E052-354E-AD6C-CD5DF4B06817}" srcOrd="1" destOrd="0" presId="urn:microsoft.com/office/officeart/2005/8/layout/cycle4"/>
    <dgm:cxn modelId="{B715D8DC-550D-E548-9A68-EA6B43E258CD}" type="presOf" srcId="{94DF77D6-036D-D947-BCE1-70138164D5FA}" destId="{A1C73374-E052-354E-AD6C-CD5DF4B06817}" srcOrd="1" destOrd="2" presId="urn:microsoft.com/office/officeart/2005/8/layout/cycle4"/>
    <dgm:cxn modelId="{21716211-C2C6-FE4C-95CE-5A34E31D1838}" srcId="{857E8DFA-AE87-8840-8FF9-C46549668B00}" destId="{6AE93AD2-64F9-214D-900F-D80F63C8B0D8}" srcOrd="1" destOrd="0" parTransId="{A5786171-F28E-2D4C-B109-AE2245FEBA9B}" sibTransId="{C0FD9E79-EB99-0A41-9C2E-EB7A55BF5F2D}"/>
    <dgm:cxn modelId="{85C9E4DC-0B65-C042-8AD5-F933405D6DA4}" type="presOf" srcId="{0372E8FA-3F0F-5846-8D5F-7D562F37F326}" destId="{125DAC4B-BEC7-1D43-8090-2BADDF751FFE}" srcOrd="1" destOrd="0" presId="urn:microsoft.com/office/officeart/2005/8/layout/cycle4"/>
    <dgm:cxn modelId="{E1F782A9-E989-8540-A450-19556AD8CA93}" srcId="{1E31495C-7872-0149-AFD5-8F00445D70AE}" destId="{0372E8FA-3F0F-5846-8D5F-7D562F37F326}" srcOrd="0" destOrd="0" parTransId="{A86EDBBD-E67A-7C40-A646-D67EAAABA4B5}" sibTransId="{DC29B290-65F4-D445-AA4F-2EA4311FF3B6}"/>
    <dgm:cxn modelId="{F34D9371-8F08-BD46-B969-08C5ECFC823B}" type="presOf" srcId="{94DF77D6-036D-D947-BCE1-70138164D5FA}" destId="{7E094478-635B-8846-9F19-21B80F3FCD4C}" srcOrd="0" destOrd="2" presId="urn:microsoft.com/office/officeart/2005/8/layout/cycle4"/>
    <dgm:cxn modelId="{AABC9634-CA77-0A43-9E53-680540113488}" srcId="{B9C4B6F6-91E4-774D-AB37-C784DC70DDAF}" destId="{9DE1689E-966E-4A4B-A8D6-714F146AEC8D}" srcOrd="1" destOrd="0" parTransId="{14408C47-008C-874C-BF6E-DCC7E33CA677}" sibTransId="{CC2E60C7-88F3-4C47-99D7-F85A378B4788}"/>
    <dgm:cxn modelId="{391D97E0-9257-4B47-A19D-457CD7592892}" srcId="{E6FD62D1-39BE-E743-BB14-E5DCE58C2882}" destId="{D47A52B6-373A-614C-B611-12BD43F8D0FA}" srcOrd="3" destOrd="0" parTransId="{8E9D61F5-5E9F-7944-9EBE-730C1E299C42}" sibTransId="{B6C078B3-09E9-2448-A20E-B632EFC0E55A}"/>
    <dgm:cxn modelId="{5B2AEAB7-272F-7847-BECD-2E1E5FD86593}" type="presOf" srcId="{E6FD62D1-39BE-E743-BB14-E5DCE58C2882}" destId="{80FF53E9-77F8-4F41-9823-B0142F20CDFF}" srcOrd="0" destOrd="0" presId="urn:microsoft.com/office/officeart/2005/8/layout/cycle4"/>
    <dgm:cxn modelId="{B7CBF77E-8E40-EF4B-8A6F-A24C31A201E0}" type="presOf" srcId="{0372E8FA-3F0F-5846-8D5F-7D562F37F326}" destId="{6519FA51-E0F6-DB42-9422-8D4646F82AC5}" srcOrd="0" destOrd="0" presId="urn:microsoft.com/office/officeart/2005/8/layout/cycle4"/>
    <dgm:cxn modelId="{472E7F70-50AB-0A49-BC78-11873475486E}" type="presOf" srcId="{9DE1689E-966E-4A4B-A8D6-714F146AEC8D}" destId="{BF5C6530-2D51-1A4B-9602-CF73BDFBDCA6}" srcOrd="0" destOrd="1" presId="urn:microsoft.com/office/officeart/2005/8/layout/cycle4"/>
    <dgm:cxn modelId="{7FE3A8A7-5959-DC45-84A0-593FDCF9402B}" srcId="{E6FD62D1-39BE-E743-BB14-E5DCE58C2882}" destId="{B9C4B6F6-91E4-774D-AB37-C784DC70DDAF}" srcOrd="2" destOrd="0" parTransId="{797FA2D3-4B64-8542-84AA-98B2DB815B4E}" sibTransId="{29FD0810-6F5D-D14E-A7D5-1C67C4EE7055}"/>
    <dgm:cxn modelId="{3F9C239D-DB31-4E41-A5E0-1CBDD74D1695}" type="presOf" srcId="{6AE93AD2-64F9-214D-900F-D80F63C8B0D8}" destId="{7E094478-635B-8846-9F19-21B80F3FCD4C}" srcOrd="0" destOrd="1" presId="urn:microsoft.com/office/officeart/2005/8/layout/cycle4"/>
    <dgm:cxn modelId="{7849E45A-7A44-D74A-B735-D7E8B82C3EA4}" type="presOf" srcId="{1E31495C-7872-0149-AFD5-8F00445D70AE}" destId="{524C5DED-B129-414B-A2F7-58D4245D243D}" srcOrd="0" destOrd="0" presId="urn:microsoft.com/office/officeart/2005/8/layout/cycle4"/>
    <dgm:cxn modelId="{E1411C8C-3B08-A549-91FC-64F0385F3D73}" type="presOf" srcId="{6B068200-6B91-9E4D-92DF-7FE820BFE4A4}" destId="{A79381AB-6507-7A43-8E36-97D9D8AAB152}" srcOrd="0" destOrd="0" presId="urn:microsoft.com/office/officeart/2005/8/layout/cycle4"/>
    <dgm:cxn modelId="{23CE8B48-027F-484C-B66A-A7A6E0C0B3C0}" type="presOf" srcId="{D3AF0CF8-0750-6B4E-8AF3-C0938678612A}" destId="{7E094478-635B-8846-9F19-21B80F3FCD4C}" srcOrd="0" destOrd="0" presId="urn:microsoft.com/office/officeart/2005/8/layout/cycle4"/>
    <dgm:cxn modelId="{96134449-F5C7-694A-8433-E47D7DE22928}" srcId="{B9C4B6F6-91E4-774D-AB37-C784DC70DDAF}" destId="{60421528-41F0-5D4C-8869-7453FF79E3D5}" srcOrd="0" destOrd="0" parTransId="{51723EB2-F163-F24A-8C12-1423EB3807FF}" sibTransId="{FCB98320-C440-CB4B-AFAD-1EC0FE1BF80E}"/>
    <dgm:cxn modelId="{1D0674F1-CBE9-4840-8C0A-87458E296357}" type="presOf" srcId="{8BBAF7B6-F789-5442-A7D2-B1F7942A957C}" destId="{BF5C6530-2D51-1A4B-9602-CF73BDFBDCA6}" srcOrd="0" destOrd="2" presId="urn:microsoft.com/office/officeart/2005/8/layout/cycle4"/>
    <dgm:cxn modelId="{ED5318D2-3A45-C44E-8F4E-287EEBF4D07A}" srcId="{E6FD62D1-39BE-E743-BB14-E5DCE58C2882}" destId="{1E31495C-7872-0149-AFD5-8F00445D70AE}" srcOrd="0" destOrd="0" parTransId="{2B976AAE-B827-AF47-B150-B53E54B04FB2}" sibTransId="{ABB52A91-D7BC-B444-9566-867904DB8BA7}"/>
    <dgm:cxn modelId="{5DBA66D7-59E4-A24A-AD06-37C95286C17E}" srcId="{0372E8FA-3F0F-5846-8D5F-7D562F37F326}" destId="{DACB66E2-E317-C248-AE86-BFD07498F273}" srcOrd="0" destOrd="0" parTransId="{B101E549-5805-C34C-8420-337B6FE8FB63}" sibTransId="{FC073283-057D-D04E-B1C9-76872386A0FE}"/>
    <dgm:cxn modelId="{DFEC188B-A128-F545-AB8D-5E15D1EA653D}" type="presOf" srcId="{6B068200-6B91-9E4D-92DF-7FE820BFE4A4}" destId="{3D8DD5FB-9740-3F4A-B43C-716AB2230E34}" srcOrd="1" destOrd="0" presId="urn:microsoft.com/office/officeart/2005/8/layout/cycle4"/>
    <dgm:cxn modelId="{6D310A6A-5CFA-214B-9F09-C62258DAA6C5}" type="presOf" srcId="{8BBAF7B6-F789-5442-A7D2-B1F7942A957C}" destId="{D8128258-69D5-B348-839D-928A7613CC04}" srcOrd="1" destOrd="2" presId="urn:microsoft.com/office/officeart/2005/8/layout/cycle4"/>
    <dgm:cxn modelId="{FFF34987-715C-D341-98F2-3B07B0D17B22}" srcId="{B9C4B6F6-91E4-774D-AB37-C784DC70DDAF}" destId="{8BBAF7B6-F789-5442-A7D2-B1F7942A957C}" srcOrd="2" destOrd="0" parTransId="{1AACA95C-0FEA-B64F-BFF7-73B9F77E5AE3}" sibTransId="{6CF070DA-7141-8743-B63A-4B4E9E2AABBA}"/>
    <dgm:cxn modelId="{703637BD-EA24-CD49-A9F1-5B4FC083BDA0}" type="presOf" srcId="{32C8C55C-892C-1741-8C87-C0ECB8CD0A9D}" destId="{3D8DD5FB-9740-3F4A-B43C-716AB2230E34}" srcOrd="1" destOrd="1" presId="urn:microsoft.com/office/officeart/2005/8/layout/cycle4"/>
    <dgm:cxn modelId="{E4B3B0A6-861E-3C4B-9807-9FEB7CB8E0F8}" srcId="{857E8DFA-AE87-8840-8FF9-C46549668B00}" destId="{D3AF0CF8-0750-6B4E-8AF3-C0938678612A}" srcOrd="0" destOrd="0" parTransId="{25C59294-AB9D-D74D-A016-6F440984A1B4}" sibTransId="{7FE8C135-7BD4-E947-BEE3-43B661BBB38A}"/>
    <dgm:cxn modelId="{E7195BCD-54A1-8B4E-8A08-E4D40B64173B}" srcId="{E6FD62D1-39BE-E743-BB14-E5DCE58C2882}" destId="{857E8DFA-AE87-8840-8FF9-C46549668B00}" srcOrd="1" destOrd="0" parTransId="{FA8F6ADD-6738-E445-A932-1277930DA07E}" sibTransId="{B3EBED8A-AE96-A743-8343-85FC2B3A2345}"/>
    <dgm:cxn modelId="{1F39DBAB-560A-B54C-9C67-FEDB0FCE4591}" srcId="{857E8DFA-AE87-8840-8FF9-C46549668B00}" destId="{94DF77D6-036D-D947-BCE1-70138164D5FA}" srcOrd="2" destOrd="0" parTransId="{A21BB4AB-F793-8B46-877A-676F8BC1D13B}" sibTransId="{71126B6D-387F-674F-A846-B47A7B9E2F15}"/>
    <dgm:cxn modelId="{6B25C8C0-F43F-AF40-B586-F6BA7C9A8DEE}" type="presOf" srcId="{60421528-41F0-5D4C-8869-7453FF79E3D5}" destId="{D8128258-69D5-B348-839D-928A7613CC04}" srcOrd="1" destOrd="0" presId="urn:microsoft.com/office/officeart/2005/8/layout/cycle4"/>
    <dgm:cxn modelId="{187BE442-B40A-CC42-8877-C80B57584924}" type="presOf" srcId="{B9C4B6F6-91E4-774D-AB37-C784DC70DDAF}" destId="{B8F6D076-3A84-7C4D-B45F-9269A8B6EFD5}" srcOrd="0" destOrd="0" presId="urn:microsoft.com/office/officeart/2005/8/layout/cycle4"/>
    <dgm:cxn modelId="{D63AB58A-24F5-4A4F-80BC-3DE7CC1520B0}" srcId="{0372E8FA-3F0F-5846-8D5F-7D562F37F326}" destId="{EB851C4A-F55B-D34B-93BD-81EF557AE157}" srcOrd="2" destOrd="0" parTransId="{BA43138B-9B10-9A40-B51F-4C7C23BAAA12}" sibTransId="{F3EB2C69-8E20-054F-A22E-7C2356B86EC6}"/>
    <dgm:cxn modelId="{27A70D04-895F-8245-BA05-AFB6BA66B507}" type="presOf" srcId="{58258A81-E5A9-C64F-9B0D-BF6062C242A7}" destId="{125DAC4B-BEC7-1D43-8090-2BADDF751FFE}" srcOrd="1" destOrd="2" presId="urn:microsoft.com/office/officeart/2005/8/layout/cycle4"/>
    <dgm:cxn modelId="{820F69F4-37CC-FD4F-8E0E-05C68363CDB3}" srcId="{D47A52B6-373A-614C-B611-12BD43F8D0FA}" destId="{32C8C55C-892C-1741-8C87-C0ECB8CD0A9D}" srcOrd="1" destOrd="0" parTransId="{830B14CE-75D8-AA4E-AA1B-FE352E5DA674}" sibTransId="{0F219266-DE14-E34F-B4D0-CF479D749FB8}"/>
    <dgm:cxn modelId="{C85A146F-64C3-9348-A17E-774EE0EE79D5}" type="presOf" srcId="{D47A52B6-373A-614C-B611-12BD43F8D0FA}" destId="{24E41448-AA23-9B42-8B53-C08E04CEB8DF}" srcOrd="0" destOrd="0" presId="urn:microsoft.com/office/officeart/2005/8/layout/cycle4"/>
    <dgm:cxn modelId="{8403F90B-76EF-2E46-81A8-FDB63361E481}" type="presOf" srcId="{EB851C4A-F55B-D34B-93BD-81EF557AE157}" destId="{125DAC4B-BEC7-1D43-8090-2BADDF751FFE}" srcOrd="1" destOrd="3" presId="urn:microsoft.com/office/officeart/2005/8/layout/cycle4"/>
    <dgm:cxn modelId="{CD393D08-353C-8046-A97A-722C2310A4DB}" type="presOf" srcId="{58258A81-E5A9-C64F-9B0D-BF6062C242A7}" destId="{6519FA51-E0F6-DB42-9422-8D4646F82AC5}" srcOrd="0" destOrd="2" presId="urn:microsoft.com/office/officeart/2005/8/layout/cycle4"/>
    <dgm:cxn modelId="{C0986905-7568-6341-A365-30B7488F9AD2}" type="presOf" srcId="{9DE1689E-966E-4A4B-A8D6-714F146AEC8D}" destId="{D8128258-69D5-B348-839D-928A7613CC04}" srcOrd="1" destOrd="1" presId="urn:microsoft.com/office/officeart/2005/8/layout/cycle4"/>
    <dgm:cxn modelId="{B1863A71-A861-C14E-8B6E-3E5252CCEAF2}" type="presOf" srcId="{6AE93AD2-64F9-214D-900F-D80F63C8B0D8}" destId="{A1C73374-E052-354E-AD6C-CD5DF4B06817}" srcOrd="1" destOrd="1" presId="urn:microsoft.com/office/officeart/2005/8/layout/cycle4"/>
    <dgm:cxn modelId="{65A4C749-012F-7849-ADBE-FBA7431D5A8F}" type="presOf" srcId="{60421528-41F0-5D4C-8869-7453FF79E3D5}" destId="{BF5C6530-2D51-1A4B-9602-CF73BDFBDCA6}" srcOrd="0" destOrd="0" presId="urn:microsoft.com/office/officeart/2005/8/layout/cycle4"/>
    <dgm:cxn modelId="{A283ACD2-D2DF-604A-A6E8-C1D14899E683}" type="presParOf" srcId="{80FF53E9-77F8-4F41-9823-B0142F20CDFF}" destId="{2CAC183C-2657-8042-BD1F-377205CF6A65}" srcOrd="0" destOrd="0" presId="urn:microsoft.com/office/officeart/2005/8/layout/cycle4"/>
    <dgm:cxn modelId="{79C00C8A-96F8-2246-8EF5-636FD9B401FA}" type="presParOf" srcId="{2CAC183C-2657-8042-BD1F-377205CF6A65}" destId="{0928BA5E-8102-1D45-BCEB-AFACC735209D}" srcOrd="0" destOrd="0" presId="urn:microsoft.com/office/officeart/2005/8/layout/cycle4"/>
    <dgm:cxn modelId="{2AC429ED-C693-4E4C-9256-66227F49C835}" type="presParOf" srcId="{0928BA5E-8102-1D45-BCEB-AFACC735209D}" destId="{6519FA51-E0F6-DB42-9422-8D4646F82AC5}" srcOrd="0" destOrd="0" presId="urn:microsoft.com/office/officeart/2005/8/layout/cycle4"/>
    <dgm:cxn modelId="{24C22FA5-4BE7-1240-BF32-656F21946256}" type="presParOf" srcId="{0928BA5E-8102-1D45-BCEB-AFACC735209D}" destId="{125DAC4B-BEC7-1D43-8090-2BADDF751FFE}" srcOrd="1" destOrd="0" presId="urn:microsoft.com/office/officeart/2005/8/layout/cycle4"/>
    <dgm:cxn modelId="{AA986D6F-DDD4-E84A-BFC6-7DCAE62B4BD5}" type="presParOf" srcId="{2CAC183C-2657-8042-BD1F-377205CF6A65}" destId="{85540D1E-1957-D944-89CD-3DA53B1D62B2}" srcOrd="1" destOrd="0" presId="urn:microsoft.com/office/officeart/2005/8/layout/cycle4"/>
    <dgm:cxn modelId="{0ACAF477-CCB7-7443-A4D5-6EA2427469B3}" type="presParOf" srcId="{85540D1E-1957-D944-89CD-3DA53B1D62B2}" destId="{7E094478-635B-8846-9F19-21B80F3FCD4C}" srcOrd="0" destOrd="0" presId="urn:microsoft.com/office/officeart/2005/8/layout/cycle4"/>
    <dgm:cxn modelId="{D1F0E014-5F77-F549-901A-D9BC69ADEDA4}" type="presParOf" srcId="{85540D1E-1957-D944-89CD-3DA53B1D62B2}" destId="{A1C73374-E052-354E-AD6C-CD5DF4B06817}" srcOrd="1" destOrd="0" presId="urn:microsoft.com/office/officeart/2005/8/layout/cycle4"/>
    <dgm:cxn modelId="{ED9CDB05-C313-3B42-B7EE-05F1A5BD5EAF}" type="presParOf" srcId="{2CAC183C-2657-8042-BD1F-377205CF6A65}" destId="{75F652FC-6EEC-004D-B055-BADE70E72BB2}" srcOrd="2" destOrd="0" presId="urn:microsoft.com/office/officeart/2005/8/layout/cycle4"/>
    <dgm:cxn modelId="{2242A27A-78D3-AA43-A085-FB1C0DC8CEA7}" type="presParOf" srcId="{75F652FC-6EEC-004D-B055-BADE70E72BB2}" destId="{BF5C6530-2D51-1A4B-9602-CF73BDFBDCA6}" srcOrd="0" destOrd="0" presId="urn:microsoft.com/office/officeart/2005/8/layout/cycle4"/>
    <dgm:cxn modelId="{02F007EB-1F75-3243-AB16-B41AB2FE6B9E}" type="presParOf" srcId="{75F652FC-6EEC-004D-B055-BADE70E72BB2}" destId="{D8128258-69D5-B348-839D-928A7613CC04}" srcOrd="1" destOrd="0" presId="urn:microsoft.com/office/officeart/2005/8/layout/cycle4"/>
    <dgm:cxn modelId="{9D1DBA6A-9D4A-314D-BFDC-52DAC55FFE35}" type="presParOf" srcId="{2CAC183C-2657-8042-BD1F-377205CF6A65}" destId="{89A3A10F-2987-F14E-9D94-3FD031E12A5F}" srcOrd="3" destOrd="0" presId="urn:microsoft.com/office/officeart/2005/8/layout/cycle4"/>
    <dgm:cxn modelId="{4B0E7B17-BC3F-AF4E-AFC2-8F443FF4B0EE}" type="presParOf" srcId="{89A3A10F-2987-F14E-9D94-3FD031E12A5F}" destId="{A79381AB-6507-7A43-8E36-97D9D8AAB152}" srcOrd="0" destOrd="0" presId="urn:microsoft.com/office/officeart/2005/8/layout/cycle4"/>
    <dgm:cxn modelId="{9A8275EC-1934-4648-8B96-0B371CFF4986}" type="presParOf" srcId="{89A3A10F-2987-F14E-9D94-3FD031E12A5F}" destId="{3D8DD5FB-9740-3F4A-B43C-716AB2230E34}" srcOrd="1" destOrd="0" presId="urn:microsoft.com/office/officeart/2005/8/layout/cycle4"/>
    <dgm:cxn modelId="{7405B13C-BD54-5F48-8E57-B955C34A7F2F}" type="presParOf" srcId="{2CAC183C-2657-8042-BD1F-377205CF6A65}" destId="{89654B26-E6D9-B344-B8A5-1B1A2DFE9669}" srcOrd="4" destOrd="0" presId="urn:microsoft.com/office/officeart/2005/8/layout/cycle4"/>
    <dgm:cxn modelId="{849680A7-8582-BA43-8AD6-9AB096B603D1}" type="presParOf" srcId="{80FF53E9-77F8-4F41-9823-B0142F20CDFF}" destId="{87DC7986-F12F-9E43-9CAC-944F116D7130}" srcOrd="1" destOrd="0" presId="urn:microsoft.com/office/officeart/2005/8/layout/cycle4"/>
    <dgm:cxn modelId="{9FFC7952-0733-D64B-983C-372F77B66309}" type="presParOf" srcId="{87DC7986-F12F-9E43-9CAC-944F116D7130}" destId="{524C5DED-B129-414B-A2F7-58D4245D243D}" srcOrd="0" destOrd="0" presId="urn:microsoft.com/office/officeart/2005/8/layout/cycle4"/>
    <dgm:cxn modelId="{FCCA9BDC-F4DA-8848-9AA7-BD609B6718B8}" type="presParOf" srcId="{87DC7986-F12F-9E43-9CAC-944F116D7130}" destId="{F891B893-3894-8841-B254-22060746C416}" srcOrd="1" destOrd="0" presId="urn:microsoft.com/office/officeart/2005/8/layout/cycle4"/>
    <dgm:cxn modelId="{9E1DE1CC-677F-6D45-869A-404F895A066F}" type="presParOf" srcId="{87DC7986-F12F-9E43-9CAC-944F116D7130}" destId="{B8F6D076-3A84-7C4D-B45F-9269A8B6EFD5}" srcOrd="2" destOrd="0" presId="urn:microsoft.com/office/officeart/2005/8/layout/cycle4"/>
    <dgm:cxn modelId="{A9521546-EF08-5743-884B-E9094B6EFFEA}" type="presParOf" srcId="{87DC7986-F12F-9E43-9CAC-944F116D7130}" destId="{24E41448-AA23-9B42-8B53-C08E04CEB8DF}" srcOrd="3" destOrd="0" presId="urn:microsoft.com/office/officeart/2005/8/layout/cycle4"/>
    <dgm:cxn modelId="{ED5DA720-44F2-1D44-BE35-878C8B37D5FB}" type="presParOf" srcId="{87DC7986-F12F-9E43-9CAC-944F116D7130}" destId="{55D78040-B35A-BA48-8639-371A0E2950D3}" srcOrd="4" destOrd="0" presId="urn:microsoft.com/office/officeart/2005/8/layout/cycle4"/>
    <dgm:cxn modelId="{ED9B59F9-75E3-634F-8033-2FC97E5767F3}" type="presParOf" srcId="{80FF53E9-77F8-4F41-9823-B0142F20CDFF}" destId="{D6B595CE-EA94-7A40-8C63-EA270C355DC7}" srcOrd="2" destOrd="0" presId="urn:microsoft.com/office/officeart/2005/8/layout/cycle4"/>
    <dgm:cxn modelId="{C95212EA-AC51-A54A-9040-4D816FF418B1}" type="presParOf" srcId="{80FF53E9-77F8-4F41-9823-B0142F20CDFF}" destId="{DCA94756-BCD8-A94D-BE41-BFF9A4FFCAD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FD62D1-39BE-E743-BB14-E5DCE58C2882}" type="doc">
      <dgm:prSet loTypeId="urn:microsoft.com/office/officeart/2005/8/layout/cycle4" loCatId="" qsTypeId="urn:microsoft.com/office/officeart/2005/8/quickstyle/simple1" qsCatId="simple" csTypeId="urn:microsoft.com/office/officeart/2005/8/colors/colorful1" csCatId="colorful" phldr="1"/>
      <dgm:spPr/>
    </dgm:pt>
    <dgm:pt modelId="{1E31495C-7872-0149-AFD5-8F00445D70AE}">
      <dgm:prSet phldrT="[Text]"/>
      <dgm:spPr/>
      <dgm:t>
        <a:bodyPr/>
        <a:lstStyle/>
        <a:p>
          <a:r>
            <a:rPr lang="en-US" dirty="0" smtClean="0"/>
            <a:t>Intervention</a:t>
          </a:r>
          <a:endParaRPr lang="en-US" dirty="0"/>
        </a:p>
      </dgm:t>
    </dgm:pt>
    <dgm:pt modelId="{2B976AAE-B827-AF47-B150-B53E54B04FB2}" type="parTrans" cxnId="{ED5318D2-3A45-C44E-8F4E-287EEBF4D07A}">
      <dgm:prSet/>
      <dgm:spPr/>
      <dgm:t>
        <a:bodyPr/>
        <a:lstStyle/>
        <a:p>
          <a:endParaRPr lang="en-US"/>
        </a:p>
      </dgm:t>
    </dgm:pt>
    <dgm:pt modelId="{ABB52A91-D7BC-B444-9566-867904DB8BA7}" type="sibTrans" cxnId="{ED5318D2-3A45-C44E-8F4E-287EEBF4D07A}">
      <dgm:prSet/>
      <dgm:spPr/>
      <dgm:t>
        <a:bodyPr/>
        <a:lstStyle/>
        <a:p>
          <a:endParaRPr lang="en-US"/>
        </a:p>
      </dgm:t>
    </dgm:pt>
    <dgm:pt modelId="{857E8DFA-AE87-8840-8FF9-C46549668B00}">
      <dgm:prSet phldrT="[Text]"/>
      <dgm:spPr/>
      <dgm:t>
        <a:bodyPr/>
        <a:lstStyle/>
        <a:p>
          <a:r>
            <a:rPr lang="en-US" dirty="0" smtClean="0"/>
            <a:t>How we studied it</a:t>
          </a:r>
          <a:endParaRPr lang="en-US" dirty="0"/>
        </a:p>
      </dgm:t>
    </dgm:pt>
    <dgm:pt modelId="{FA8F6ADD-6738-E445-A932-1277930DA07E}" type="parTrans" cxnId="{E7195BCD-54A1-8B4E-8A08-E4D40B64173B}">
      <dgm:prSet/>
      <dgm:spPr/>
      <dgm:t>
        <a:bodyPr/>
        <a:lstStyle/>
        <a:p>
          <a:endParaRPr lang="en-US"/>
        </a:p>
      </dgm:t>
    </dgm:pt>
    <dgm:pt modelId="{B3EBED8A-AE96-A743-8343-85FC2B3A2345}" type="sibTrans" cxnId="{E7195BCD-54A1-8B4E-8A08-E4D40B64173B}">
      <dgm:prSet/>
      <dgm:spPr/>
      <dgm:t>
        <a:bodyPr/>
        <a:lstStyle/>
        <a:p>
          <a:endParaRPr lang="en-US"/>
        </a:p>
      </dgm:t>
    </dgm:pt>
    <dgm:pt modelId="{B9C4B6F6-91E4-774D-AB37-C784DC70DDAF}">
      <dgm:prSet phldrT="[Text]"/>
      <dgm:spPr/>
      <dgm:t>
        <a:bodyPr/>
        <a:lstStyle/>
        <a:p>
          <a:r>
            <a:rPr lang="en-US" dirty="0" smtClean="0"/>
            <a:t>Key outcomes</a:t>
          </a:r>
          <a:endParaRPr lang="en-US" dirty="0"/>
        </a:p>
      </dgm:t>
    </dgm:pt>
    <dgm:pt modelId="{797FA2D3-4B64-8542-84AA-98B2DB815B4E}" type="parTrans" cxnId="{7FE3A8A7-5959-DC45-84A0-593FDCF9402B}">
      <dgm:prSet/>
      <dgm:spPr/>
      <dgm:t>
        <a:bodyPr/>
        <a:lstStyle/>
        <a:p>
          <a:endParaRPr lang="en-US"/>
        </a:p>
      </dgm:t>
    </dgm:pt>
    <dgm:pt modelId="{29FD0810-6F5D-D14E-A7D5-1C67C4EE7055}" type="sibTrans" cxnId="{7FE3A8A7-5959-DC45-84A0-593FDCF9402B}">
      <dgm:prSet/>
      <dgm:spPr/>
      <dgm:t>
        <a:bodyPr/>
        <a:lstStyle/>
        <a:p>
          <a:endParaRPr lang="en-US"/>
        </a:p>
      </dgm:t>
    </dgm:pt>
    <dgm:pt modelId="{D3AF0CF8-0750-6B4E-8AF3-C0938678612A}">
      <dgm:prSet phldrT="[Text]" custT="1"/>
      <dgm:spPr/>
      <dgm:t>
        <a:bodyPr/>
        <a:lstStyle/>
        <a:p>
          <a:r>
            <a:rPr lang="en-US" sz="1400" dirty="0" smtClean="0"/>
            <a:t>Initial RCT </a:t>
          </a:r>
          <a:endParaRPr lang="en-US" sz="1400" dirty="0"/>
        </a:p>
      </dgm:t>
    </dgm:pt>
    <dgm:pt modelId="{25C59294-AB9D-D74D-A016-6F440984A1B4}" type="parTrans" cxnId="{E4B3B0A6-861E-3C4B-9807-9FEB7CB8E0F8}">
      <dgm:prSet/>
      <dgm:spPr/>
      <dgm:t>
        <a:bodyPr/>
        <a:lstStyle/>
        <a:p>
          <a:endParaRPr lang="en-US"/>
        </a:p>
      </dgm:t>
    </dgm:pt>
    <dgm:pt modelId="{7FE8C135-7BD4-E947-BEE3-43B661BBB38A}" type="sibTrans" cxnId="{E4B3B0A6-861E-3C4B-9807-9FEB7CB8E0F8}">
      <dgm:prSet/>
      <dgm:spPr/>
      <dgm:t>
        <a:bodyPr/>
        <a:lstStyle/>
        <a:p>
          <a:endParaRPr lang="en-US"/>
        </a:p>
      </dgm:t>
    </dgm:pt>
    <dgm:pt modelId="{D47A52B6-373A-614C-B611-12BD43F8D0FA}">
      <dgm:prSet/>
      <dgm:spPr/>
      <dgm:t>
        <a:bodyPr/>
        <a:lstStyle/>
        <a:p>
          <a:r>
            <a:rPr lang="en-US" dirty="0" smtClean="0"/>
            <a:t>Important </a:t>
          </a:r>
          <a:r>
            <a:rPr lang="en-US" dirty="0" err="1" smtClean="0"/>
            <a:t>learnings</a:t>
          </a:r>
          <a:endParaRPr lang="en-US" dirty="0"/>
        </a:p>
      </dgm:t>
    </dgm:pt>
    <dgm:pt modelId="{8E9D61F5-5E9F-7944-9EBE-730C1E299C42}" type="parTrans" cxnId="{391D97E0-9257-4B47-A19D-457CD7592892}">
      <dgm:prSet/>
      <dgm:spPr/>
      <dgm:t>
        <a:bodyPr/>
        <a:lstStyle/>
        <a:p>
          <a:endParaRPr lang="en-US"/>
        </a:p>
      </dgm:t>
    </dgm:pt>
    <dgm:pt modelId="{B6C078B3-09E9-2448-A20E-B632EFC0E55A}" type="sibTrans" cxnId="{391D97E0-9257-4B47-A19D-457CD7592892}">
      <dgm:prSet/>
      <dgm:spPr/>
      <dgm:t>
        <a:bodyPr/>
        <a:lstStyle/>
        <a:p>
          <a:endParaRPr lang="en-US"/>
        </a:p>
      </dgm:t>
    </dgm:pt>
    <dgm:pt modelId="{60421528-41F0-5D4C-8869-7453FF79E3D5}">
      <dgm:prSet phldrT="[Text]" custT="1"/>
      <dgm:spPr/>
      <dgm:t>
        <a:bodyPr/>
        <a:lstStyle/>
        <a:p>
          <a:pPr indent="-115200" algn="l">
            <a:lnSpc>
              <a:spcPct val="80000"/>
            </a:lnSpc>
          </a:pPr>
          <a:r>
            <a:rPr lang="en-US" sz="1400" dirty="0" smtClean="0"/>
            <a:t>Match - preferred and actual place of death</a:t>
          </a:r>
          <a:endParaRPr lang="en-US" sz="1400" dirty="0"/>
        </a:p>
      </dgm:t>
    </dgm:pt>
    <dgm:pt modelId="{51723EB2-F163-F24A-8C12-1423EB3807FF}" type="parTrans" cxnId="{96134449-F5C7-694A-8433-E47D7DE22928}">
      <dgm:prSet/>
      <dgm:spPr/>
      <dgm:t>
        <a:bodyPr/>
        <a:lstStyle/>
        <a:p>
          <a:endParaRPr lang="en-US"/>
        </a:p>
      </dgm:t>
    </dgm:pt>
    <dgm:pt modelId="{FCB98320-C440-CB4B-AFAD-1EC0FE1BF80E}" type="sibTrans" cxnId="{96134449-F5C7-694A-8433-E47D7DE22928}">
      <dgm:prSet/>
      <dgm:spPr/>
      <dgm:t>
        <a:bodyPr/>
        <a:lstStyle/>
        <a:p>
          <a:endParaRPr lang="en-US"/>
        </a:p>
      </dgm:t>
    </dgm:pt>
    <dgm:pt modelId="{8BBAF7B6-F789-5442-A7D2-B1F7942A957C}">
      <dgm:prSet phldrT="[Text]" custT="1"/>
      <dgm:spPr/>
      <dgm:t>
        <a:bodyPr/>
        <a:lstStyle/>
        <a:p>
          <a:pPr indent="-115200" algn="l">
            <a:lnSpc>
              <a:spcPct val="80000"/>
            </a:lnSpc>
          </a:pPr>
          <a:r>
            <a:rPr lang="en-US" sz="1400" dirty="0" smtClean="0"/>
            <a:t>Health economic evaluation</a:t>
          </a:r>
          <a:endParaRPr lang="en-US" sz="1400" dirty="0"/>
        </a:p>
      </dgm:t>
    </dgm:pt>
    <dgm:pt modelId="{1AACA95C-0FEA-B64F-BFF7-73B9F77E5AE3}" type="parTrans" cxnId="{FFF34987-715C-D341-98F2-3B07B0D17B22}">
      <dgm:prSet/>
      <dgm:spPr/>
      <dgm:t>
        <a:bodyPr/>
        <a:lstStyle/>
        <a:p>
          <a:endParaRPr lang="en-US"/>
        </a:p>
      </dgm:t>
    </dgm:pt>
    <dgm:pt modelId="{6CF070DA-7141-8743-B63A-4B4E9E2AABBA}" type="sibTrans" cxnId="{FFF34987-715C-D341-98F2-3B07B0D17B22}">
      <dgm:prSet/>
      <dgm:spPr/>
      <dgm:t>
        <a:bodyPr/>
        <a:lstStyle/>
        <a:p>
          <a:endParaRPr lang="en-US"/>
        </a:p>
      </dgm:t>
    </dgm:pt>
    <dgm:pt modelId="{6AE93AD2-64F9-214D-900F-D80F63C8B0D8}">
      <dgm:prSet phldrT="[Text]" custT="1"/>
      <dgm:spPr/>
      <dgm:t>
        <a:bodyPr/>
        <a:lstStyle/>
        <a:p>
          <a:r>
            <a:rPr lang="en-US" sz="1400" dirty="0" smtClean="0"/>
            <a:t>Adaptation of intervention for wider role out</a:t>
          </a:r>
          <a:endParaRPr lang="en-US" sz="1400" dirty="0"/>
        </a:p>
      </dgm:t>
    </dgm:pt>
    <dgm:pt modelId="{A5786171-F28E-2D4C-B109-AE2245FEBA9B}" type="parTrans" cxnId="{21716211-C2C6-FE4C-95CE-5A34E31D1838}">
      <dgm:prSet/>
      <dgm:spPr/>
      <dgm:t>
        <a:bodyPr/>
        <a:lstStyle/>
        <a:p>
          <a:endParaRPr lang="en-US"/>
        </a:p>
      </dgm:t>
    </dgm:pt>
    <dgm:pt modelId="{C0FD9E79-EB99-0A41-9C2E-EB7A55BF5F2D}" type="sibTrans" cxnId="{21716211-C2C6-FE4C-95CE-5A34E31D1838}">
      <dgm:prSet/>
      <dgm:spPr/>
      <dgm:t>
        <a:bodyPr/>
        <a:lstStyle/>
        <a:p>
          <a:endParaRPr lang="en-US"/>
        </a:p>
      </dgm:t>
    </dgm:pt>
    <dgm:pt modelId="{0372E8FA-3F0F-5846-8D5F-7D562F37F326}">
      <dgm:prSet phldrT="[Text]" custT="1"/>
      <dgm:spPr/>
      <dgm:t>
        <a:bodyPr/>
        <a:lstStyle/>
        <a:p>
          <a:r>
            <a:rPr lang="en-US" sz="1400" dirty="0" smtClean="0"/>
            <a:t>Supplements existing care</a:t>
          </a:r>
          <a:endParaRPr lang="en-US" sz="1400" dirty="0"/>
        </a:p>
      </dgm:t>
    </dgm:pt>
    <dgm:pt modelId="{A86EDBBD-E67A-7C40-A646-D67EAAABA4B5}" type="parTrans" cxnId="{E1F782A9-E989-8540-A450-19556AD8CA93}">
      <dgm:prSet/>
      <dgm:spPr/>
      <dgm:t>
        <a:bodyPr/>
        <a:lstStyle/>
        <a:p>
          <a:endParaRPr lang="en-US"/>
        </a:p>
      </dgm:t>
    </dgm:pt>
    <dgm:pt modelId="{DC29B290-65F4-D445-AA4F-2EA4311FF3B6}" type="sibTrans" cxnId="{E1F782A9-E989-8540-A450-19556AD8CA93}">
      <dgm:prSet/>
      <dgm:spPr/>
      <dgm:t>
        <a:bodyPr/>
        <a:lstStyle/>
        <a:p>
          <a:endParaRPr lang="en-US"/>
        </a:p>
      </dgm:t>
    </dgm:pt>
    <dgm:pt modelId="{9DE1689E-966E-4A4B-A8D6-714F146AEC8D}">
      <dgm:prSet phldrT="[Text]" custT="1"/>
      <dgm:spPr/>
      <dgm:t>
        <a:bodyPr/>
        <a:lstStyle/>
        <a:p>
          <a:pPr indent="-115200" algn="l">
            <a:lnSpc>
              <a:spcPct val="80000"/>
            </a:lnSpc>
          </a:pPr>
          <a:r>
            <a:rPr lang="en-US" sz="1400" dirty="0" smtClean="0"/>
            <a:t>Caregiver and staff experience</a:t>
          </a:r>
          <a:endParaRPr lang="en-US" sz="1400" dirty="0"/>
        </a:p>
      </dgm:t>
    </dgm:pt>
    <dgm:pt modelId="{14408C47-008C-874C-BF6E-DCC7E33CA677}" type="parTrans" cxnId="{AABC9634-CA77-0A43-9E53-680540113488}">
      <dgm:prSet/>
      <dgm:spPr/>
      <dgm:t>
        <a:bodyPr/>
        <a:lstStyle/>
        <a:p>
          <a:endParaRPr lang="en-US"/>
        </a:p>
      </dgm:t>
    </dgm:pt>
    <dgm:pt modelId="{CC2E60C7-88F3-4C47-99D7-F85A378B4788}" type="sibTrans" cxnId="{AABC9634-CA77-0A43-9E53-680540113488}">
      <dgm:prSet/>
      <dgm:spPr/>
      <dgm:t>
        <a:bodyPr/>
        <a:lstStyle/>
        <a:p>
          <a:endParaRPr lang="en-US"/>
        </a:p>
      </dgm:t>
    </dgm:pt>
    <dgm:pt modelId="{DF7312C7-C7F4-7441-9092-5E6CEBE60F8A}">
      <dgm:prSet phldrT="[Text]" custT="1"/>
      <dgm:spPr/>
      <dgm:t>
        <a:bodyPr/>
        <a:lstStyle/>
        <a:p>
          <a:pPr indent="-115200" algn="l">
            <a:lnSpc>
              <a:spcPct val="80000"/>
            </a:lnSpc>
          </a:pPr>
          <a:r>
            <a:rPr lang="en-US" sz="1400" dirty="0" smtClean="0"/>
            <a:t>Barriers/facilitators to implementation</a:t>
          </a:r>
          <a:endParaRPr lang="en-US" sz="1400" dirty="0"/>
        </a:p>
      </dgm:t>
    </dgm:pt>
    <dgm:pt modelId="{61351080-5C0A-E848-9A0E-F7DFE7455DDC}" type="parTrans" cxnId="{CE7D3AAF-F18D-D640-A058-7AF2835BA787}">
      <dgm:prSet/>
      <dgm:spPr/>
      <dgm:t>
        <a:bodyPr/>
        <a:lstStyle/>
        <a:p>
          <a:endParaRPr lang="en-US"/>
        </a:p>
      </dgm:t>
    </dgm:pt>
    <dgm:pt modelId="{8603D314-30D6-454B-919D-52EAD925BED5}" type="sibTrans" cxnId="{CE7D3AAF-F18D-D640-A058-7AF2835BA787}">
      <dgm:prSet/>
      <dgm:spPr/>
      <dgm:t>
        <a:bodyPr/>
        <a:lstStyle/>
        <a:p>
          <a:endParaRPr lang="en-US"/>
        </a:p>
      </dgm:t>
    </dgm:pt>
    <dgm:pt modelId="{699C6694-F56D-184D-B1F0-7A3AF76B8C1C}">
      <dgm:prSet phldrT="[Text]" custT="1"/>
      <dgm:spPr/>
      <dgm:t>
        <a:bodyPr/>
        <a:lstStyle/>
        <a:p>
          <a:endParaRPr lang="en-US" sz="1400" dirty="0"/>
        </a:p>
      </dgm:t>
    </dgm:pt>
    <dgm:pt modelId="{CAF4C291-58E2-9441-A54A-FFCADB97E29D}" type="parTrans" cxnId="{3A52B882-C7C1-F047-B794-50DAFF0A02D9}">
      <dgm:prSet/>
      <dgm:spPr/>
      <dgm:t>
        <a:bodyPr/>
        <a:lstStyle/>
        <a:p>
          <a:endParaRPr lang="en-US"/>
        </a:p>
      </dgm:t>
    </dgm:pt>
    <dgm:pt modelId="{FF3C3B72-6FED-6145-ABFA-66F36A2FFEC9}" type="sibTrans" cxnId="{3A52B882-C7C1-F047-B794-50DAFF0A02D9}">
      <dgm:prSet/>
      <dgm:spPr/>
      <dgm:t>
        <a:bodyPr/>
        <a:lstStyle/>
        <a:p>
          <a:endParaRPr lang="en-US"/>
        </a:p>
      </dgm:t>
    </dgm:pt>
    <dgm:pt modelId="{88EE01B8-5311-DE49-97F2-94316300C438}">
      <dgm:prSet custT="1"/>
      <dgm:spPr/>
      <dgm:t>
        <a:bodyPr/>
        <a:lstStyle/>
        <a:p>
          <a:r>
            <a:rPr lang="en-US" sz="1400" dirty="0" smtClean="0"/>
            <a:t>“Usual care” comparator is important</a:t>
          </a:r>
          <a:endParaRPr lang="en-US" sz="1400" dirty="0"/>
        </a:p>
      </dgm:t>
    </dgm:pt>
    <dgm:pt modelId="{010758B1-F8D4-9B45-A6B7-6B1B1F9BA129}" type="parTrans" cxnId="{5EEAEAC1-A352-F84C-93CF-1061E551BA82}">
      <dgm:prSet/>
      <dgm:spPr/>
      <dgm:t>
        <a:bodyPr/>
        <a:lstStyle/>
        <a:p>
          <a:endParaRPr lang="en-US"/>
        </a:p>
      </dgm:t>
    </dgm:pt>
    <dgm:pt modelId="{2200D3CB-44C7-0A40-8A63-5B3A924AE0DD}" type="sibTrans" cxnId="{5EEAEAC1-A352-F84C-93CF-1061E551BA82}">
      <dgm:prSet/>
      <dgm:spPr/>
      <dgm:t>
        <a:bodyPr/>
        <a:lstStyle/>
        <a:p>
          <a:endParaRPr lang="en-US"/>
        </a:p>
      </dgm:t>
    </dgm:pt>
    <dgm:pt modelId="{5980203C-0A72-574D-B6E5-C47B3091EA8F}">
      <dgm:prSet custT="1"/>
      <dgm:spPr/>
      <dgm:t>
        <a:bodyPr/>
        <a:lstStyle/>
        <a:p>
          <a:endParaRPr lang="en-US" sz="1400" dirty="0"/>
        </a:p>
      </dgm:t>
    </dgm:pt>
    <dgm:pt modelId="{9B68A46F-3E44-034A-91E1-43D4052548FA}" type="parTrans" cxnId="{323CE11F-0BBD-8E4A-94C5-E07DE6632F5A}">
      <dgm:prSet/>
      <dgm:spPr/>
      <dgm:t>
        <a:bodyPr/>
        <a:lstStyle/>
        <a:p>
          <a:endParaRPr lang="en-US"/>
        </a:p>
      </dgm:t>
    </dgm:pt>
    <dgm:pt modelId="{6DBB2DBB-7C5A-5E40-A654-DC8145DD38BB}" type="sibTrans" cxnId="{323CE11F-0BBD-8E4A-94C5-E07DE6632F5A}">
      <dgm:prSet/>
      <dgm:spPr/>
      <dgm:t>
        <a:bodyPr/>
        <a:lstStyle/>
        <a:p>
          <a:endParaRPr lang="en-US"/>
        </a:p>
      </dgm:t>
    </dgm:pt>
    <dgm:pt modelId="{E6349921-D9A4-1547-8E3F-2C536F1E192F}">
      <dgm:prSet custT="1"/>
      <dgm:spPr/>
      <dgm:t>
        <a:bodyPr/>
        <a:lstStyle/>
        <a:p>
          <a:r>
            <a:rPr lang="en-US" sz="1400" dirty="0" smtClean="0"/>
            <a:t>“Dose”</a:t>
          </a:r>
          <a:endParaRPr lang="en-US" sz="1400" dirty="0"/>
        </a:p>
      </dgm:t>
    </dgm:pt>
    <dgm:pt modelId="{A7C8355F-4F0D-E041-9FE5-D29D50F0AFDD}" type="parTrans" cxnId="{B99C2970-CEBF-B24C-AAEC-C36FE82EB304}">
      <dgm:prSet/>
      <dgm:spPr/>
      <dgm:t>
        <a:bodyPr/>
        <a:lstStyle/>
        <a:p>
          <a:endParaRPr lang="en-US"/>
        </a:p>
      </dgm:t>
    </dgm:pt>
    <dgm:pt modelId="{AF44095B-C90E-BF41-B36F-3315D2C34856}" type="sibTrans" cxnId="{B99C2970-CEBF-B24C-AAEC-C36FE82EB304}">
      <dgm:prSet/>
      <dgm:spPr/>
      <dgm:t>
        <a:bodyPr/>
        <a:lstStyle/>
        <a:p>
          <a:endParaRPr lang="en-US"/>
        </a:p>
      </dgm:t>
    </dgm:pt>
    <dgm:pt modelId="{32806545-BC99-A548-912E-5742994A40CC}">
      <dgm:prSet custT="1"/>
      <dgm:spPr/>
      <dgm:t>
        <a:bodyPr/>
        <a:lstStyle/>
        <a:p>
          <a:r>
            <a:rPr lang="en-US" sz="1200" dirty="0" smtClean="0"/>
            <a:t>Historical </a:t>
          </a:r>
          <a:r>
            <a:rPr lang="en-US" sz="1200" dirty="0" err="1" smtClean="0"/>
            <a:t>vs</a:t>
          </a:r>
          <a:r>
            <a:rPr lang="en-US" sz="1200" dirty="0" smtClean="0"/>
            <a:t> contemporaneous</a:t>
          </a:r>
          <a:endParaRPr lang="en-US" sz="1200" dirty="0"/>
        </a:p>
      </dgm:t>
    </dgm:pt>
    <dgm:pt modelId="{EF5344D6-1015-D242-BEE4-F5E73420D4B5}" type="parTrans" cxnId="{A1EF501F-6953-A949-90F6-AF16E83A0416}">
      <dgm:prSet/>
      <dgm:spPr/>
      <dgm:t>
        <a:bodyPr/>
        <a:lstStyle/>
        <a:p>
          <a:endParaRPr lang="en-US"/>
        </a:p>
      </dgm:t>
    </dgm:pt>
    <dgm:pt modelId="{A117CA60-DBAA-9F42-88C2-8D418E5B0CE9}" type="sibTrans" cxnId="{A1EF501F-6953-A949-90F6-AF16E83A0416}">
      <dgm:prSet/>
      <dgm:spPr/>
      <dgm:t>
        <a:bodyPr/>
        <a:lstStyle/>
        <a:p>
          <a:endParaRPr lang="en-US"/>
        </a:p>
      </dgm:t>
    </dgm:pt>
    <dgm:pt modelId="{26FC2C4C-F55C-1A45-BB42-51A3288B5EA8}">
      <dgm:prSet phldrT="[Text]" custT="1"/>
      <dgm:spPr/>
      <dgm:t>
        <a:bodyPr/>
        <a:lstStyle/>
        <a:p>
          <a:r>
            <a:rPr lang="en-US" sz="1400" dirty="0" smtClean="0"/>
            <a:t>Ongoing evaluation</a:t>
          </a:r>
          <a:endParaRPr lang="en-US" sz="1400" dirty="0"/>
        </a:p>
      </dgm:t>
    </dgm:pt>
    <dgm:pt modelId="{A3647684-BC01-D547-B2B8-35EFF81395D8}" type="parTrans" cxnId="{AB5B52E1-B503-B043-B72E-4349152E1807}">
      <dgm:prSet/>
      <dgm:spPr/>
      <dgm:t>
        <a:bodyPr/>
        <a:lstStyle/>
        <a:p>
          <a:endParaRPr lang="en-US"/>
        </a:p>
      </dgm:t>
    </dgm:pt>
    <dgm:pt modelId="{DE0EA3B0-B759-7D4B-BDF5-8D5F70E8B59F}" type="sibTrans" cxnId="{AB5B52E1-B503-B043-B72E-4349152E1807}">
      <dgm:prSet/>
      <dgm:spPr/>
      <dgm:t>
        <a:bodyPr/>
        <a:lstStyle/>
        <a:p>
          <a:endParaRPr lang="en-US"/>
        </a:p>
      </dgm:t>
    </dgm:pt>
    <dgm:pt modelId="{98D3AD91-9D7C-A748-AA7D-701B6A01846F}">
      <dgm:prSet phldrT="[Text]" custT="1"/>
      <dgm:spPr/>
      <dgm:t>
        <a:bodyPr/>
        <a:lstStyle/>
        <a:p>
          <a:r>
            <a:rPr lang="en-US" sz="1400" dirty="0" smtClean="0"/>
            <a:t>Rapid response</a:t>
          </a:r>
          <a:endParaRPr lang="en-US" sz="1400" dirty="0"/>
        </a:p>
      </dgm:t>
    </dgm:pt>
    <dgm:pt modelId="{966C247B-879F-A64E-9720-3ACADBF4B580}" type="parTrans" cxnId="{EBA00BE2-8958-9B41-8F85-ECC01E385D19}">
      <dgm:prSet/>
      <dgm:spPr/>
    </dgm:pt>
    <dgm:pt modelId="{2A8566AC-B40C-374B-8930-48037FE56009}" type="sibTrans" cxnId="{EBA00BE2-8958-9B41-8F85-ECC01E385D19}">
      <dgm:prSet/>
      <dgm:spPr/>
    </dgm:pt>
    <dgm:pt modelId="{D86FA993-F394-254F-930C-9021CBB39C24}">
      <dgm:prSet phldrT="[Text]" custT="1"/>
      <dgm:spPr/>
      <dgm:t>
        <a:bodyPr/>
        <a:lstStyle/>
        <a:p>
          <a:r>
            <a:rPr lang="en-US" sz="1400" dirty="0" smtClean="0"/>
            <a:t>Central coordination (Triple I Hub)</a:t>
          </a:r>
          <a:endParaRPr lang="en-US" sz="1400" dirty="0"/>
        </a:p>
      </dgm:t>
    </dgm:pt>
    <dgm:pt modelId="{6F3F09D1-5CDF-FE46-BBDC-86EB40C367BA}" type="parTrans" cxnId="{A8E22B27-76B8-4842-B211-479B377704A2}">
      <dgm:prSet/>
      <dgm:spPr/>
    </dgm:pt>
    <dgm:pt modelId="{5AB80978-6357-3049-9B16-0C8FC33CE5CD}" type="sibTrans" cxnId="{A8E22B27-76B8-4842-B211-479B377704A2}">
      <dgm:prSet/>
      <dgm:spPr/>
    </dgm:pt>
    <dgm:pt modelId="{7F022087-A2F0-7F45-B7CC-C8408E1BD8CC}">
      <dgm:prSet phldrT="[Text]" custT="1"/>
      <dgm:spPr/>
      <dgm:t>
        <a:bodyPr/>
        <a:lstStyle/>
        <a:p>
          <a:r>
            <a:rPr lang="en-US" sz="1400" dirty="0" smtClean="0"/>
            <a:t>Overnight video/audio conferencing</a:t>
          </a:r>
          <a:endParaRPr lang="en-US" sz="1400" dirty="0"/>
        </a:p>
      </dgm:t>
    </dgm:pt>
    <dgm:pt modelId="{06CC4479-BAD9-AD42-96E4-67E27982ED83}" type="parTrans" cxnId="{354961E0-7D9B-6844-80C4-A69E689A4029}">
      <dgm:prSet/>
      <dgm:spPr/>
    </dgm:pt>
    <dgm:pt modelId="{C1657395-D3BD-2645-8EF2-210FA6A3301F}" type="sibTrans" cxnId="{354961E0-7D9B-6844-80C4-A69E689A4029}">
      <dgm:prSet/>
      <dgm:spPr/>
    </dgm:pt>
    <dgm:pt modelId="{6C88F044-26E2-0543-8B5C-D7A253DB246E}">
      <dgm:prSet phldrT="[Text]" custT="1"/>
      <dgm:spPr/>
      <dgm:t>
        <a:bodyPr/>
        <a:lstStyle/>
        <a:p>
          <a:endParaRPr lang="en-US" sz="1400" dirty="0"/>
        </a:p>
      </dgm:t>
    </dgm:pt>
    <dgm:pt modelId="{DFA62FC4-7CD6-FD4A-AD5A-CBF5DD9D602E}" type="parTrans" cxnId="{CE5FC077-C3E7-BB46-9474-EB652A54623D}">
      <dgm:prSet/>
      <dgm:spPr/>
    </dgm:pt>
    <dgm:pt modelId="{38A85E2F-F761-1A46-B21F-16267F3B0048}" type="sibTrans" cxnId="{CE5FC077-C3E7-BB46-9474-EB652A54623D}">
      <dgm:prSet/>
      <dgm:spPr/>
    </dgm:pt>
    <dgm:pt modelId="{A5F05851-E6B0-8846-B658-667876538B0E}">
      <dgm:prSet phldrT="[Text]" custT="1"/>
      <dgm:spPr/>
      <dgm:t>
        <a:bodyPr/>
        <a:lstStyle/>
        <a:p>
          <a:r>
            <a:rPr lang="en-US" sz="1400" dirty="0" smtClean="0"/>
            <a:t>Evening nurse visit</a:t>
          </a:r>
          <a:endParaRPr lang="en-US" sz="1400" dirty="0"/>
        </a:p>
      </dgm:t>
    </dgm:pt>
    <dgm:pt modelId="{1EE3F67E-67D8-4B47-8995-DE4C283BED18}" type="parTrans" cxnId="{2C977330-EF43-C145-856E-0FEF2340D98E}">
      <dgm:prSet/>
      <dgm:spPr/>
    </dgm:pt>
    <dgm:pt modelId="{BFDDE220-423C-184A-9480-E41311B02F06}" type="sibTrans" cxnId="{2C977330-EF43-C145-856E-0FEF2340D98E}">
      <dgm:prSet/>
      <dgm:spPr/>
    </dgm:pt>
    <dgm:pt modelId="{D7B6F29F-9981-E844-8727-FDC022A8AEBD}">
      <dgm:prSet custT="1"/>
      <dgm:spPr/>
      <dgm:t>
        <a:bodyPr/>
        <a:lstStyle/>
        <a:p>
          <a:r>
            <a:rPr lang="en-US" sz="1200" dirty="0" smtClean="0"/>
            <a:t>How much of each element do you need to achieve outcomes</a:t>
          </a:r>
          <a:endParaRPr lang="en-US" sz="1400" dirty="0"/>
        </a:p>
      </dgm:t>
    </dgm:pt>
    <dgm:pt modelId="{FB6210F3-AC24-6842-AE02-4A556CB6692A}" type="parTrans" cxnId="{9390646F-F538-6948-8267-68354C436957}">
      <dgm:prSet/>
      <dgm:spPr/>
    </dgm:pt>
    <dgm:pt modelId="{B1201A2D-8648-DD45-ABE0-0A27F8B1BEC1}" type="sibTrans" cxnId="{9390646F-F538-6948-8267-68354C436957}">
      <dgm:prSet/>
      <dgm:spPr/>
    </dgm:pt>
    <dgm:pt modelId="{80FF53E9-77F8-4F41-9823-B0142F20CDFF}" type="pres">
      <dgm:prSet presAssocID="{E6FD62D1-39BE-E743-BB14-E5DCE58C288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2CAC183C-2657-8042-BD1F-377205CF6A65}" type="pres">
      <dgm:prSet presAssocID="{E6FD62D1-39BE-E743-BB14-E5DCE58C2882}" presName="children" presStyleCnt="0"/>
      <dgm:spPr/>
    </dgm:pt>
    <dgm:pt modelId="{0928BA5E-8102-1D45-BCEB-AFACC735209D}" type="pres">
      <dgm:prSet presAssocID="{E6FD62D1-39BE-E743-BB14-E5DCE58C2882}" presName="child1group" presStyleCnt="0"/>
      <dgm:spPr/>
    </dgm:pt>
    <dgm:pt modelId="{6519FA51-E0F6-DB42-9422-8D4646F82AC5}" type="pres">
      <dgm:prSet presAssocID="{E6FD62D1-39BE-E743-BB14-E5DCE58C2882}" presName="child1" presStyleLbl="bgAcc1" presStyleIdx="0" presStyleCnt="4" custScaleX="169065" custScaleY="143473" custLinFactNeighborX="-30013" custLinFactNeighborY="28016"/>
      <dgm:spPr/>
      <dgm:t>
        <a:bodyPr/>
        <a:lstStyle/>
        <a:p>
          <a:endParaRPr lang="en-US"/>
        </a:p>
      </dgm:t>
    </dgm:pt>
    <dgm:pt modelId="{125DAC4B-BEC7-1D43-8090-2BADDF751FFE}" type="pres">
      <dgm:prSet presAssocID="{E6FD62D1-39BE-E743-BB14-E5DCE58C288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540D1E-1957-D944-89CD-3DA53B1D62B2}" type="pres">
      <dgm:prSet presAssocID="{E6FD62D1-39BE-E743-BB14-E5DCE58C2882}" presName="child2group" presStyleCnt="0"/>
      <dgm:spPr/>
    </dgm:pt>
    <dgm:pt modelId="{7E094478-635B-8846-9F19-21B80F3FCD4C}" type="pres">
      <dgm:prSet presAssocID="{E6FD62D1-39BE-E743-BB14-E5DCE58C2882}" presName="child2" presStyleLbl="bgAcc1" presStyleIdx="1" presStyleCnt="4" custScaleX="170930" custScaleY="142765" custLinFactNeighborX="28880" custLinFactNeighborY="26181"/>
      <dgm:spPr/>
      <dgm:t>
        <a:bodyPr/>
        <a:lstStyle/>
        <a:p>
          <a:endParaRPr lang="en-US"/>
        </a:p>
      </dgm:t>
    </dgm:pt>
    <dgm:pt modelId="{A1C73374-E052-354E-AD6C-CD5DF4B06817}" type="pres">
      <dgm:prSet presAssocID="{E6FD62D1-39BE-E743-BB14-E5DCE58C288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F652FC-6EEC-004D-B055-BADE70E72BB2}" type="pres">
      <dgm:prSet presAssocID="{E6FD62D1-39BE-E743-BB14-E5DCE58C2882}" presName="child3group" presStyleCnt="0"/>
      <dgm:spPr/>
    </dgm:pt>
    <dgm:pt modelId="{BF5C6530-2D51-1A4B-9602-CF73BDFBDCA6}" type="pres">
      <dgm:prSet presAssocID="{E6FD62D1-39BE-E743-BB14-E5DCE58C2882}" presName="child3" presStyleLbl="bgAcc1" presStyleIdx="2" presStyleCnt="4" custScaleX="155427" custScaleY="157229" custLinFactNeighborX="31975" custLinFactNeighborY="-31655"/>
      <dgm:spPr/>
      <dgm:t>
        <a:bodyPr/>
        <a:lstStyle/>
        <a:p>
          <a:endParaRPr lang="en-US"/>
        </a:p>
      </dgm:t>
    </dgm:pt>
    <dgm:pt modelId="{D8128258-69D5-B348-839D-928A7613CC04}" type="pres">
      <dgm:prSet presAssocID="{E6FD62D1-39BE-E743-BB14-E5DCE58C288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A3A10F-2987-F14E-9D94-3FD031E12A5F}" type="pres">
      <dgm:prSet presAssocID="{E6FD62D1-39BE-E743-BB14-E5DCE58C2882}" presName="child4group" presStyleCnt="0"/>
      <dgm:spPr/>
    </dgm:pt>
    <dgm:pt modelId="{A79381AB-6507-7A43-8E36-97D9D8AAB152}" type="pres">
      <dgm:prSet presAssocID="{E6FD62D1-39BE-E743-BB14-E5DCE58C2882}" presName="child4" presStyleLbl="bgAcc1" presStyleIdx="3" presStyleCnt="4" custScaleX="172777" custScaleY="156520" custLinFactNeighborX="-29728" custLinFactNeighborY="-25446"/>
      <dgm:spPr/>
      <dgm:t>
        <a:bodyPr/>
        <a:lstStyle/>
        <a:p>
          <a:endParaRPr lang="en-US"/>
        </a:p>
      </dgm:t>
    </dgm:pt>
    <dgm:pt modelId="{3D8DD5FB-9740-3F4A-B43C-716AB2230E34}" type="pres">
      <dgm:prSet presAssocID="{E6FD62D1-39BE-E743-BB14-E5DCE58C288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654B26-E6D9-B344-B8A5-1B1A2DFE9669}" type="pres">
      <dgm:prSet presAssocID="{E6FD62D1-39BE-E743-BB14-E5DCE58C2882}" presName="childPlaceholder" presStyleCnt="0"/>
      <dgm:spPr/>
    </dgm:pt>
    <dgm:pt modelId="{87DC7986-F12F-9E43-9CAC-944F116D7130}" type="pres">
      <dgm:prSet presAssocID="{E6FD62D1-39BE-E743-BB14-E5DCE58C2882}" presName="circle" presStyleCnt="0"/>
      <dgm:spPr/>
    </dgm:pt>
    <dgm:pt modelId="{524C5DED-B129-414B-A2F7-58D4245D243D}" type="pres">
      <dgm:prSet presAssocID="{E6FD62D1-39BE-E743-BB14-E5DCE58C288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891B893-3894-8841-B254-22060746C416}" type="pres">
      <dgm:prSet presAssocID="{E6FD62D1-39BE-E743-BB14-E5DCE58C288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6D076-3A84-7C4D-B45F-9269A8B6EFD5}" type="pres">
      <dgm:prSet presAssocID="{E6FD62D1-39BE-E743-BB14-E5DCE58C288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41448-AA23-9B42-8B53-C08E04CEB8DF}" type="pres">
      <dgm:prSet presAssocID="{E6FD62D1-39BE-E743-BB14-E5DCE58C288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78040-B35A-BA48-8639-371A0E2950D3}" type="pres">
      <dgm:prSet presAssocID="{E6FD62D1-39BE-E743-BB14-E5DCE58C2882}" presName="quadrantPlaceholder" presStyleCnt="0"/>
      <dgm:spPr/>
    </dgm:pt>
    <dgm:pt modelId="{D6B595CE-EA94-7A40-8C63-EA270C355DC7}" type="pres">
      <dgm:prSet presAssocID="{E6FD62D1-39BE-E743-BB14-E5DCE58C2882}" presName="center1" presStyleLbl="fgShp" presStyleIdx="0" presStyleCnt="2"/>
      <dgm:spPr/>
    </dgm:pt>
    <dgm:pt modelId="{DCA94756-BCD8-A94D-BE41-BFF9A4FFCAD5}" type="pres">
      <dgm:prSet presAssocID="{E6FD62D1-39BE-E743-BB14-E5DCE58C2882}" presName="center2" presStyleLbl="fgShp" presStyleIdx="1" presStyleCnt="2"/>
      <dgm:spPr/>
    </dgm:pt>
  </dgm:ptLst>
  <dgm:cxnLst>
    <dgm:cxn modelId="{C7810147-6965-7F4B-AC01-7D41C649A2EE}" type="presOf" srcId="{0372E8FA-3F0F-5846-8D5F-7D562F37F326}" destId="{125DAC4B-BEC7-1D43-8090-2BADDF751FFE}" srcOrd="1" destOrd="0" presId="urn:microsoft.com/office/officeart/2005/8/layout/cycle4"/>
    <dgm:cxn modelId="{1A90DC95-4D6D-FB44-96D5-97924E7027F0}" type="presOf" srcId="{D86FA993-F394-254F-930C-9021CBB39C24}" destId="{6519FA51-E0F6-DB42-9422-8D4646F82AC5}" srcOrd="0" destOrd="2" presId="urn:microsoft.com/office/officeart/2005/8/layout/cycle4"/>
    <dgm:cxn modelId="{7BA83305-382E-F54C-B3E5-A86E9F67A85D}" type="presOf" srcId="{88EE01B8-5311-DE49-97F2-94316300C438}" destId="{A79381AB-6507-7A43-8E36-97D9D8AAB152}" srcOrd="0" destOrd="0" presId="urn:microsoft.com/office/officeart/2005/8/layout/cycle4"/>
    <dgm:cxn modelId="{36E22AFF-7490-014E-B604-989338286AB8}" type="presOf" srcId="{8BBAF7B6-F789-5442-A7D2-B1F7942A957C}" destId="{BF5C6530-2D51-1A4B-9602-CF73BDFBDCA6}" srcOrd="0" destOrd="3" presId="urn:microsoft.com/office/officeart/2005/8/layout/cycle4"/>
    <dgm:cxn modelId="{65FFE856-EB3C-E444-A7CA-60163D08A429}" type="presOf" srcId="{D3AF0CF8-0750-6B4E-8AF3-C0938678612A}" destId="{7E094478-635B-8846-9F19-21B80F3FCD4C}" srcOrd="0" destOrd="0" presId="urn:microsoft.com/office/officeart/2005/8/layout/cycle4"/>
    <dgm:cxn modelId="{A1EF501F-6953-A949-90F6-AF16E83A0416}" srcId="{88EE01B8-5311-DE49-97F2-94316300C438}" destId="{32806545-BC99-A548-912E-5742994A40CC}" srcOrd="0" destOrd="0" parTransId="{EF5344D6-1015-D242-BEE4-F5E73420D4B5}" sibTransId="{A117CA60-DBAA-9F42-88C2-8D418E5B0CE9}"/>
    <dgm:cxn modelId="{AB074DA7-7957-144F-8C6E-029704366CCA}" type="presOf" srcId="{26FC2C4C-F55C-1A45-BB42-51A3288B5EA8}" destId="{A1C73374-E052-354E-AD6C-CD5DF4B06817}" srcOrd="1" destOrd="2" presId="urn:microsoft.com/office/officeart/2005/8/layout/cycle4"/>
    <dgm:cxn modelId="{AABC9634-CA77-0A43-9E53-680540113488}" srcId="{B9C4B6F6-91E4-774D-AB37-C784DC70DDAF}" destId="{9DE1689E-966E-4A4B-A8D6-714F146AEC8D}" srcOrd="2" destOrd="0" parTransId="{14408C47-008C-874C-BF6E-DCC7E33CA677}" sibTransId="{CC2E60C7-88F3-4C47-99D7-F85A378B4788}"/>
    <dgm:cxn modelId="{39D85B0E-5623-F744-9326-511EBE1BD42D}" type="presOf" srcId="{7F022087-A2F0-7F45-B7CC-C8408E1BD8CC}" destId="{125DAC4B-BEC7-1D43-8090-2BADDF751FFE}" srcOrd="1" destOrd="4" presId="urn:microsoft.com/office/officeart/2005/8/layout/cycle4"/>
    <dgm:cxn modelId="{A7C777D8-6AA5-2D46-A8F9-A3D3B77F0AAE}" type="presOf" srcId="{6C88F044-26E2-0543-8B5C-D7A253DB246E}" destId="{6519FA51-E0F6-DB42-9422-8D4646F82AC5}" srcOrd="0" destOrd="5" presId="urn:microsoft.com/office/officeart/2005/8/layout/cycle4"/>
    <dgm:cxn modelId="{B82AF5DE-5D37-F347-B536-09022E9B86C8}" type="presOf" srcId="{857E8DFA-AE87-8840-8FF9-C46549668B00}" destId="{F891B893-3894-8841-B254-22060746C416}" srcOrd="0" destOrd="0" presId="urn:microsoft.com/office/officeart/2005/8/layout/cycle4"/>
    <dgm:cxn modelId="{21716211-C2C6-FE4C-95CE-5A34E31D1838}" srcId="{857E8DFA-AE87-8840-8FF9-C46549668B00}" destId="{6AE93AD2-64F9-214D-900F-D80F63C8B0D8}" srcOrd="1" destOrd="0" parTransId="{A5786171-F28E-2D4C-B109-AE2245FEBA9B}" sibTransId="{C0FD9E79-EB99-0A41-9C2E-EB7A55BF5F2D}"/>
    <dgm:cxn modelId="{48566AAD-513F-774C-BD66-582A850BAA6D}" type="presOf" srcId="{88EE01B8-5311-DE49-97F2-94316300C438}" destId="{3D8DD5FB-9740-3F4A-B43C-716AB2230E34}" srcOrd="1" destOrd="0" presId="urn:microsoft.com/office/officeart/2005/8/layout/cycle4"/>
    <dgm:cxn modelId="{7FE3A8A7-5959-DC45-84A0-593FDCF9402B}" srcId="{E6FD62D1-39BE-E743-BB14-E5DCE58C2882}" destId="{B9C4B6F6-91E4-774D-AB37-C784DC70DDAF}" srcOrd="2" destOrd="0" parTransId="{797FA2D3-4B64-8542-84AA-98B2DB815B4E}" sibTransId="{29FD0810-6F5D-D14E-A7D5-1C67C4EE7055}"/>
    <dgm:cxn modelId="{4EA9CA29-0E03-0642-8FFF-3442D9940F43}" type="presOf" srcId="{6AE93AD2-64F9-214D-900F-D80F63C8B0D8}" destId="{7E094478-635B-8846-9F19-21B80F3FCD4C}" srcOrd="0" destOrd="1" presId="urn:microsoft.com/office/officeart/2005/8/layout/cycle4"/>
    <dgm:cxn modelId="{FFF34987-715C-D341-98F2-3B07B0D17B22}" srcId="{B9C4B6F6-91E4-774D-AB37-C784DC70DDAF}" destId="{8BBAF7B6-F789-5442-A7D2-B1F7942A957C}" srcOrd="3" destOrd="0" parTransId="{1AACA95C-0FEA-B64F-BFF7-73B9F77E5AE3}" sibTransId="{6CF070DA-7141-8743-B63A-4B4E9E2AABBA}"/>
    <dgm:cxn modelId="{09465DAD-CA66-054D-8A90-0EFC3A0617E0}" type="presOf" srcId="{7F022087-A2F0-7F45-B7CC-C8408E1BD8CC}" destId="{6519FA51-E0F6-DB42-9422-8D4646F82AC5}" srcOrd="0" destOrd="4" presId="urn:microsoft.com/office/officeart/2005/8/layout/cycle4"/>
    <dgm:cxn modelId="{D7A28C7B-A31F-0841-91B7-1D6A85298A93}" type="presOf" srcId="{B9C4B6F6-91E4-774D-AB37-C784DC70DDAF}" destId="{B8F6D076-3A84-7C4D-B45F-9269A8B6EFD5}" srcOrd="0" destOrd="0" presId="urn:microsoft.com/office/officeart/2005/8/layout/cycle4"/>
    <dgm:cxn modelId="{107A13A8-D104-2D4D-B422-8FE32C4A852E}" type="presOf" srcId="{26FC2C4C-F55C-1A45-BB42-51A3288B5EA8}" destId="{7E094478-635B-8846-9F19-21B80F3FCD4C}" srcOrd="0" destOrd="2" presId="urn:microsoft.com/office/officeart/2005/8/layout/cycle4"/>
    <dgm:cxn modelId="{F1B56324-4581-F448-B373-8DA616FE7A96}" type="presOf" srcId="{9DE1689E-966E-4A4B-A8D6-714F146AEC8D}" destId="{D8128258-69D5-B348-839D-928A7613CC04}" srcOrd="1" destOrd="2" presId="urn:microsoft.com/office/officeart/2005/8/layout/cycle4"/>
    <dgm:cxn modelId="{E1F782A9-E989-8540-A450-19556AD8CA93}" srcId="{1E31495C-7872-0149-AFD5-8F00445D70AE}" destId="{0372E8FA-3F0F-5846-8D5F-7D562F37F326}" srcOrd="0" destOrd="0" parTransId="{A86EDBBD-E67A-7C40-A646-D67EAAABA4B5}" sibTransId="{DC29B290-65F4-D445-AA4F-2EA4311FF3B6}"/>
    <dgm:cxn modelId="{9390646F-F538-6948-8267-68354C436957}" srcId="{E6349921-D9A4-1547-8E3F-2C536F1E192F}" destId="{D7B6F29F-9981-E844-8727-FDC022A8AEBD}" srcOrd="0" destOrd="0" parTransId="{FB6210F3-AC24-6842-AE02-4A556CB6692A}" sibTransId="{B1201A2D-8648-DD45-ABE0-0A27F8B1BEC1}"/>
    <dgm:cxn modelId="{A8E22B27-76B8-4842-B211-479B377704A2}" srcId="{1E31495C-7872-0149-AFD5-8F00445D70AE}" destId="{D86FA993-F394-254F-930C-9021CBB39C24}" srcOrd="2" destOrd="0" parTransId="{6F3F09D1-5CDF-FE46-BBDC-86EB40C367BA}" sibTransId="{5AB80978-6357-3049-9B16-0C8FC33CE5CD}"/>
    <dgm:cxn modelId="{F079A4E1-7866-974A-843B-ACC43F4874E6}" type="presOf" srcId="{5980203C-0A72-574D-B6E5-C47B3091EA8F}" destId="{3D8DD5FB-9740-3F4A-B43C-716AB2230E34}" srcOrd="1" destOrd="4" presId="urn:microsoft.com/office/officeart/2005/8/layout/cycle4"/>
    <dgm:cxn modelId="{E939FA35-4594-5F4C-B7FF-3202080A4816}" type="presOf" srcId="{0372E8FA-3F0F-5846-8D5F-7D562F37F326}" destId="{6519FA51-E0F6-DB42-9422-8D4646F82AC5}" srcOrd="0" destOrd="0" presId="urn:microsoft.com/office/officeart/2005/8/layout/cycle4"/>
    <dgm:cxn modelId="{78A5DF35-A7B1-A648-856A-5C3CF8FB54E8}" type="presOf" srcId="{DF7312C7-C7F4-7441-9092-5E6CEBE60F8A}" destId="{D8128258-69D5-B348-839D-928A7613CC04}" srcOrd="1" destOrd="1" presId="urn:microsoft.com/office/officeart/2005/8/layout/cycle4"/>
    <dgm:cxn modelId="{D9396576-558C-424E-8C4E-D7FB1DEEA42A}" type="presOf" srcId="{8BBAF7B6-F789-5442-A7D2-B1F7942A957C}" destId="{D8128258-69D5-B348-839D-928A7613CC04}" srcOrd="1" destOrd="3" presId="urn:microsoft.com/office/officeart/2005/8/layout/cycle4"/>
    <dgm:cxn modelId="{84707D2A-A643-A44C-BBE0-D56B1701D112}" type="presOf" srcId="{E6FD62D1-39BE-E743-BB14-E5DCE58C2882}" destId="{80FF53E9-77F8-4F41-9823-B0142F20CDFF}" srcOrd="0" destOrd="0" presId="urn:microsoft.com/office/officeart/2005/8/layout/cycle4"/>
    <dgm:cxn modelId="{0FAD9256-2BAD-0C4A-9D7E-AA3878BCB01A}" type="presOf" srcId="{D7B6F29F-9981-E844-8727-FDC022A8AEBD}" destId="{A79381AB-6507-7A43-8E36-97D9D8AAB152}" srcOrd="0" destOrd="3" presId="urn:microsoft.com/office/officeart/2005/8/layout/cycle4"/>
    <dgm:cxn modelId="{3A52B882-C7C1-F047-B794-50DAFF0A02D9}" srcId="{857E8DFA-AE87-8840-8FF9-C46549668B00}" destId="{699C6694-F56D-184D-B1F0-7A3AF76B8C1C}" srcOrd="3" destOrd="0" parTransId="{CAF4C291-58E2-9441-A54A-FFCADB97E29D}" sibTransId="{FF3C3B72-6FED-6145-ABFA-66F36A2FFEC9}"/>
    <dgm:cxn modelId="{3CF72D74-2465-8F40-85BC-C7F83D57AB76}" type="presOf" srcId="{32806545-BC99-A548-912E-5742994A40CC}" destId="{3D8DD5FB-9740-3F4A-B43C-716AB2230E34}" srcOrd="1" destOrd="1" presId="urn:microsoft.com/office/officeart/2005/8/layout/cycle4"/>
    <dgm:cxn modelId="{391D97E0-9257-4B47-A19D-457CD7592892}" srcId="{E6FD62D1-39BE-E743-BB14-E5DCE58C2882}" destId="{D47A52B6-373A-614C-B611-12BD43F8D0FA}" srcOrd="3" destOrd="0" parTransId="{8E9D61F5-5E9F-7944-9EBE-730C1E299C42}" sibTransId="{B6C078B3-09E9-2448-A20E-B632EFC0E55A}"/>
    <dgm:cxn modelId="{573934F9-EF04-0B42-AA1D-F9B81E0C3F5B}" type="presOf" srcId="{6AE93AD2-64F9-214D-900F-D80F63C8B0D8}" destId="{A1C73374-E052-354E-AD6C-CD5DF4B06817}" srcOrd="1" destOrd="1" presId="urn:microsoft.com/office/officeart/2005/8/layout/cycle4"/>
    <dgm:cxn modelId="{ED5318D2-3A45-C44E-8F4E-287EEBF4D07A}" srcId="{E6FD62D1-39BE-E743-BB14-E5DCE58C2882}" destId="{1E31495C-7872-0149-AFD5-8F00445D70AE}" srcOrd="0" destOrd="0" parTransId="{2B976AAE-B827-AF47-B150-B53E54B04FB2}" sibTransId="{ABB52A91-D7BC-B444-9566-867904DB8BA7}"/>
    <dgm:cxn modelId="{E799578C-F3C2-144C-9027-C6DD14777EE6}" type="presOf" srcId="{699C6694-F56D-184D-B1F0-7A3AF76B8C1C}" destId="{A1C73374-E052-354E-AD6C-CD5DF4B06817}" srcOrd="1" destOrd="3" presId="urn:microsoft.com/office/officeart/2005/8/layout/cycle4"/>
    <dgm:cxn modelId="{8C614054-1121-8148-871D-ED7E6249C0B1}" type="presOf" srcId="{D7B6F29F-9981-E844-8727-FDC022A8AEBD}" destId="{3D8DD5FB-9740-3F4A-B43C-716AB2230E34}" srcOrd="1" destOrd="3" presId="urn:microsoft.com/office/officeart/2005/8/layout/cycle4"/>
    <dgm:cxn modelId="{A22ABACB-0E79-BE45-885B-DB508131A75D}" type="presOf" srcId="{6C88F044-26E2-0543-8B5C-D7A253DB246E}" destId="{125DAC4B-BEC7-1D43-8090-2BADDF751FFE}" srcOrd="1" destOrd="5" presId="urn:microsoft.com/office/officeart/2005/8/layout/cycle4"/>
    <dgm:cxn modelId="{A77F9812-97F3-B441-AC91-EC4577E3D9DE}" type="presOf" srcId="{A5F05851-E6B0-8846-B658-667876538B0E}" destId="{125DAC4B-BEC7-1D43-8090-2BADDF751FFE}" srcOrd="1" destOrd="3" presId="urn:microsoft.com/office/officeart/2005/8/layout/cycle4"/>
    <dgm:cxn modelId="{88710B85-87E6-F443-8BED-82C191215D0B}" type="presOf" srcId="{60421528-41F0-5D4C-8869-7453FF79E3D5}" destId="{D8128258-69D5-B348-839D-928A7613CC04}" srcOrd="1" destOrd="0" presId="urn:microsoft.com/office/officeart/2005/8/layout/cycle4"/>
    <dgm:cxn modelId="{D3365030-6BE9-3E4D-B005-EEF3766EE8FC}" type="presOf" srcId="{D47A52B6-373A-614C-B611-12BD43F8D0FA}" destId="{24E41448-AA23-9B42-8B53-C08E04CEB8DF}" srcOrd="0" destOrd="0" presId="urn:microsoft.com/office/officeart/2005/8/layout/cycle4"/>
    <dgm:cxn modelId="{EBA00BE2-8958-9B41-8F85-ECC01E385D19}" srcId="{1E31495C-7872-0149-AFD5-8F00445D70AE}" destId="{98D3AD91-9D7C-A748-AA7D-701B6A01846F}" srcOrd="1" destOrd="0" parTransId="{966C247B-879F-A64E-9720-3ACADBF4B580}" sibTransId="{2A8566AC-B40C-374B-8930-48037FE56009}"/>
    <dgm:cxn modelId="{2054B22E-059D-FE43-ACE3-B5FAD38D2942}" type="presOf" srcId="{1E31495C-7872-0149-AFD5-8F00445D70AE}" destId="{524C5DED-B129-414B-A2F7-58D4245D243D}" srcOrd="0" destOrd="0" presId="urn:microsoft.com/office/officeart/2005/8/layout/cycle4"/>
    <dgm:cxn modelId="{0100F006-4400-8542-A909-53ACBCBCCB73}" type="presOf" srcId="{D86FA993-F394-254F-930C-9021CBB39C24}" destId="{125DAC4B-BEC7-1D43-8090-2BADDF751FFE}" srcOrd="1" destOrd="2" presId="urn:microsoft.com/office/officeart/2005/8/layout/cycle4"/>
    <dgm:cxn modelId="{5EEAEAC1-A352-F84C-93CF-1061E551BA82}" srcId="{D47A52B6-373A-614C-B611-12BD43F8D0FA}" destId="{88EE01B8-5311-DE49-97F2-94316300C438}" srcOrd="0" destOrd="0" parTransId="{010758B1-F8D4-9B45-A6B7-6B1B1F9BA129}" sibTransId="{2200D3CB-44C7-0A40-8A63-5B3A924AE0DD}"/>
    <dgm:cxn modelId="{CE51AA19-ADF8-B64D-B68D-20802BA8F275}" type="presOf" srcId="{5980203C-0A72-574D-B6E5-C47B3091EA8F}" destId="{A79381AB-6507-7A43-8E36-97D9D8AAB152}" srcOrd="0" destOrd="4" presId="urn:microsoft.com/office/officeart/2005/8/layout/cycle4"/>
    <dgm:cxn modelId="{96134449-F5C7-694A-8433-E47D7DE22928}" srcId="{B9C4B6F6-91E4-774D-AB37-C784DC70DDAF}" destId="{60421528-41F0-5D4C-8869-7453FF79E3D5}" srcOrd="0" destOrd="0" parTransId="{51723EB2-F163-F24A-8C12-1423EB3807FF}" sibTransId="{FCB98320-C440-CB4B-AFAD-1EC0FE1BF80E}"/>
    <dgm:cxn modelId="{E4B3B0A6-861E-3C4B-9807-9FEB7CB8E0F8}" srcId="{857E8DFA-AE87-8840-8FF9-C46549668B00}" destId="{D3AF0CF8-0750-6B4E-8AF3-C0938678612A}" srcOrd="0" destOrd="0" parTransId="{25C59294-AB9D-D74D-A016-6F440984A1B4}" sibTransId="{7FE8C135-7BD4-E947-BEE3-43B661BBB38A}"/>
    <dgm:cxn modelId="{DFFD0588-F8EF-574D-8EC2-F3428941C818}" type="presOf" srcId="{9DE1689E-966E-4A4B-A8D6-714F146AEC8D}" destId="{BF5C6530-2D51-1A4B-9602-CF73BDFBDCA6}" srcOrd="0" destOrd="2" presId="urn:microsoft.com/office/officeart/2005/8/layout/cycle4"/>
    <dgm:cxn modelId="{CE7D3AAF-F18D-D640-A058-7AF2835BA787}" srcId="{B9C4B6F6-91E4-774D-AB37-C784DC70DDAF}" destId="{DF7312C7-C7F4-7441-9092-5E6CEBE60F8A}" srcOrd="1" destOrd="0" parTransId="{61351080-5C0A-E848-9A0E-F7DFE7455DDC}" sibTransId="{8603D314-30D6-454B-919D-52EAD925BED5}"/>
    <dgm:cxn modelId="{E7195BCD-54A1-8B4E-8A08-E4D40B64173B}" srcId="{E6FD62D1-39BE-E743-BB14-E5DCE58C2882}" destId="{857E8DFA-AE87-8840-8FF9-C46549668B00}" srcOrd="1" destOrd="0" parTransId="{FA8F6ADD-6738-E445-A932-1277930DA07E}" sibTransId="{B3EBED8A-AE96-A743-8343-85FC2B3A2345}"/>
    <dgm:cxn modelId="{FEDF539B-7DAA-1F43-A0B4-70DC1BEF3A8C}" type="presOf" srcId="{DF7312C7-C7F4-7441-9092-5E6CEBE60F8A}" destId="{BF5C6530-2D51-1A4B-9602-CF73BDFBDCA6}" srcOrd="0" destOrd="1" presId="urn:microsoft.com/office/officeart/2005/8/layout/cycle4"/>
    <dgm:cxn modelId="{323CE11F-0BBD-8E4A-94C5-E07DE6632F5A}" srcId="{E6349921-D9A4-1547-8E3F-2C536F1E192F}" destId="{5980203C-0A72-574D-B6E5-C47B3091EA8F}" srcOrd="1" destOrd="0" parTransId="{9B68A46F-3E44-034A-91E1-43D4052548FA}" sibTransId="{6DBB2DBB-7C5A-5E40-A654-DC8145DD38BB}"/>
    <dgm:cxn modelId="{5E9FDDB5-E67E-FC45-AD5F-F28B311351F5}" type="presOf" srcId="{60421528-41F0-5D4C-8869-7453FF79E3D5}" destId="{BF5C6530-2D51-1A4B-9602-CF73BDFBDCA6}" srcOrd="0" destOrd="0" presId="urn:microsoft.com/office/officeart/2005/8/layout/cycle4"/>
    <dgm:cxn modelId="{5F2A58D1-EEEB-1042-9BD4-7AD8C4F571D7}" type="presOf" srcId="{32806545-BC99-A548-912E-5742994A40CC}" destId="{A79381AB-6507-7A43-8E36-97D9D8AAB152}" srcOrd="0" destOrd="1" presId="urn:microsoft.com/office/officeart/2005/8/layout/cycle4"/>
    <dgm:cxn modelId="{354961E0-7D9B-6844-80C4-A69E689A4029}" srcId="{1E31495C-7872-0149-AFD5-8F00445D70AE}" destId="{7F022087-A2F0-7F45-B7CC-C8408E1BD8CC}" srcOrd="4" destOrd="0" parTransId="{06CC4479-BAD9-AD42-96E4-67E27982ED83}" sibTransId="{C1657395-D3BD-2645-8EF2-210FA6A3301F}"/>
    <dgm:cxn modelId="{1AD471E2-DEB2-B34C-96EE-F9BD17349AD0}" type="presOf" srcId="{A5F05851-E6B0-8846-B658-667876538B0E}" destId="{6519FA51-E0F6-DB42-9422-8D4646F82AC5}" srcOrd="0" destOrd="3" presId="urn:microsoft.com/office/officeart/2005/8/layout/cycle4"/>
    <dgm:cxn modelId="{2C977330-EF43-C145-856E-0FEF2340D98E}" srcId="{1E31495C-7872-0149-AFD5-8F00445D70AE}" destId="{A5F05851-E6B0-8846-B658-667876538B0E}" srcOrd="3" destOrd="0" parTransId="{1EE3F67E-67D8-4B47-8995-DE4C283BED18}" sibTransId="{BFDDE220-423C-184A-9480-E41311B02F06}"/>
    <dgm:cxn modelId="{B99C2970-CEBF-B24C-AAEC-C36FE82EB304}" srcId="{D47A52B6-373A-614C-B611-12BD43F8D0FA}" destId="{E6349921-D9A4-1547-8E3F-2C536F1E192F}" srcOrd="1" destOrd="0" parTransId="{A7C8355F-4F0D-E041-9FE5-D29D50F0AFDD}" sibTransId="{AF44095B-C90E-BF41-B36F-3315D2C34856}"/>
    <dgm:cxn modelId="{53741E14-B130-5C4B-81D6-A468B66B3CA4}" type="presOf" srcId="{699C6694-F56D-184D-B1F0-7A3AF76B8C1C}" destId="{7E094478-635B-8846-9F19-21B80F3FCD4C}" srcOrd="0" destOrd="3" presId="urn:microsoft.com/office/officeart/2005/8/layout/cycle4"/>
    <dgm:cxn modelId="{CE5FC077-C3E7-BB46-9474-EB652A54623D}" srcId="{1E31495C-7872-0149-AFD5-8F00445D70AE}" destId="{6C88F044-26E2-0543-8B5C-D7A253DB246E}" srcOrd="5" destOrd="0" parTransId="{DFA62FC4-7CD6-FD4A-AD5A-CBF5DD9D602E}" sibTransId="{38A85E2F-F761-1A46-B21F-16267F3B0048}"/>
    <dgm:cxn modelId="{21ADE199-7FE9-F345-8E4D-D7F67D413C4D}" type="presOf" srcId="{98D3AD91-9D7C-A748-AA7D-701B6A01846F}" destId="{6519FA51-E0F6-DB42-9422-8D4646F82AC5}" srcOrd="0" destOrd="1" presId="urn:microsoft.com/office/officeart/2005/8/layout/cycle4"/>
    <dgm:cxn modelId="{EB307908-6DC0-BE4D-92DF-487AC9CB280F}" type="presOf" srcId="{D3AF0CF8-0750-6B4E-8AF3-C0938678612A}" destId="{A1C73374-E052-354E-AD6C-CD5DF4B06817}" srcOrd="1" destOrd="0" presId="urn:microsoft.com/office/officeart/2005/8/layout/cycle4"/>
    <dgm:cxn modelId="{AB5B52E1-B503-B043-B72E-4349152E1807}" srcId="{857E8DFA-AE87-8840-8FF9-C46549668B00}" destId="{26FC2C4C-F55C-1A45-BB42-51A3288B5EA8}" srcOrd="2" destOrd="0" parTransId="{A3647684-BC01-D547-B2B8-35EFF81395D8}" sibTransId="{DE0EA3B0-B759-7D4B-BDF5-8D5F70E8B59F}"/>
    <dgm:cxn modelId="{4317C3F5-F2D2-1E4F-9786-DA126F9B5BBE}" type="presOf" srcId="{E6349921-D9A4-1547-8E3F-2C536F1E192F}" destId="{3D8DD5FB-9740-3F4A-B43C-716AB2230E34}" srcOrd="1" destOrd="2" presId="urn:microsoft.com/office/officeart/2005/8/layout/cycle4"/>
    <dgm:cxn modelId="{712FCD8A-F766-A14F-A3B7-36E37F9926CB}" type="presOf" srcId="{98D3AD91-9D7C-A748-AA7D-701B6A01846F}" destId="{125DAC4B-BEC7-1D43-8090-2BADDF751FFE}" srcOrd="1" destOrd="1" presId="urn:microsoft.com/office/officeart/2005/8/layout/cycle4"/>
    <dgm:cxn modelId="{3EBC411A-F1AB-0D42-95B9-7C08C93576AA}" type="presOf" srcId="{E6349921-D9A4-1547-8E3F-2C536F1E192F}" destId="{A79381AB-6507-7A43-8E36-97D9D8AAB152}" srcOrd="0" destOrd="2" presId="urn:microsoft.com/office/officeart/2005/8/layout/cycle4"/>
    <dgm:cxn modelId="{6A6D5AF4-71C3-D24C-8A03-2FA2F56BB627}" type="presParOf" srcId="{80FF53E9-77F8-4F41-9823-B0142F20CDFF}" destId="{2CAC183C-2657-8042-BD1F-377205CF6A65}" srcOrd="0" destOrd="0" presId="urn:microsoft.com/office/officeart/2005/8/layout/cycle4"/>
    <dgm:cxn modelId="{EA9B5B89-76D5-9F47-87E7-D804F5B86C46}" type="presParOf" srcId="{2CAC183C-2657-8042-BD1F-377205CF6A65}" destId="{0928BA5E-8102-1D45-BCEB-AFACC735209D}" srcOrd="0" destOrd="0" presId="urn:microsoft.com/office/officeart/2005/8/layout/cycle4"/>
    <dgm:cxn modelId="{CC4B686A-7EA7-4846-A863-F7BA8E969F03}" type="presParOf" srcId="{0928BA5E-8102-1D45-BCEB-AFACC735209D}" destId="{6519FA51-E0F6-DB42-9422-8D4646F82AC5}" srcOrd="0" destOrd="0" presId="urn:microsoft.com/office/officeart/2005/8/layout/cycle4"/>
    <dgm:cxn modelId="{E0D3069C-A005-7142-990E-EE8F3E3241AC}" type="presParOf" srcId="{0928BA5E-8102-1D45-BCEB-AFACC735209D}" destId="{125DAC4B-BEC7-1D43-8090-2BADDF751FFE}" srcOrd="1" destOrd="0" presId="urn:microsoft.com/office/officeart/2005/8/layout/cycle4"/>
    <dgm:cxn modelId="{36A8E615-9F62-D542-840C-32B519465CFA}" type="presParOf" srcId="{2CAC183C-2657-8042-BD1F-377205CF6A65}" destId="{85540D1E-1957-D944-89CD-3DA53B1D62B2}" srcOrd="1" destOrd="0" presId="urn:microsoft.com/office/officeart/2005/8/layout/cycle4"/>
    <dgm:cxn modelId="{A28BF5A6-4E57-1248-9E33-3C4A28960299}" type="presParOf" srcId="{85540D1E-1957-D944-89CD-3DA53B1D62B2}" destId="{7E094478-635B-8846-9F19-21B80F3FCD4C}" srcOrd="0" destOrd="0" presId="urn:microsoft.com/office/officeart/2005/8/layout/cycle4"/>
    <dgm:cxn modelId="{5497045E-5326-1A4B-8F1D-8C3390609BAC}" type="presParOf" srcId="{85540D1E-1957-D944-89CD-3DA53B1D62B2}" destId="{A1C73374-E052-354E-AD6C-CD5DF4B06817}" srcOrd="1" destOrd="0" presId="urn:microsoft.com/office/officeart/2005/8/layout/cycle4"/>
    <dgm:cxn modelId="{031AC1A0-CC7C-8944-9C85-C431FAD54E20}" type="presParOf" srcId="{2CAC183C-2657-8042-BD1F-377205CF6A65}" destId="{75F652FC-6EEC-004D-B055-BADE70E72BB2}" srcOrd="2" destOrd="0" presId="urn:microsoft.com/office/officeart/2005/8/layout/cycle4"/>
    <dgm:cxn modelId="{5CCE30F5-D535-0C45-96DF-2E6F7CFB9036}" type="presParOf" srcId="{75F652FC-6EEC-004D-B055-BADE70E72BB2}" destId="{BF5C6530-2D51-1A4B-9602-CF73BDFBDCA6}" srcOrd="0" destOrd="0" presId="urn:microsoft.com/office/officeart/2005/8/layout/cycle4"/>
    <dgm:cxn modelId="{75D85DFD-08FB-474C-B4F2-4B47FE1B9452}" type="presParOf" srcId="{75F652FC-6EEC-004D-B055-BADE70E72BB2}" destId="{D8128258-69D5-B348-839D-928A7613CC04}" srcOrd="1" destOrd="0" presId="urn:microsoft.com/office/officeart/2005/8/layout/cycle4"/>
    <dgm:cxn modelId="{A9232C41-DF82-FF49-AC60-EB9A0BBCB20D}" type="presParOf" srcId="{2CAC183C-2657-8042-BD1F-377205CF6A65}" destId="{89A3A10F-2987-F14E-9D94-3FD031E12A5F}" srcOrd="3" destOrd="0" presId="urn:microsoft.com/office/officeart/2005/8/layout/cycle4"/>
    <dgm:cxn modelId="{058838B7-80A6-D448-9C72-50FAE13CD9AA}" type="presParOf" srcId="{89A3A10F-2987-F14E-9D94-3FD031E12A5F}" destId="{A79381AB-6507-7A43-8E36-97D9D8AAB152}" srcOrd="0" destOrd="0" presId="urn:microsoft.com/office/officeart/2005/8/layout/cycle4"/>
    <dgm:cxn modelId="{4C2131F8-1664-5E4D-932A-D5A7D0478579}" type="presParOf" srcId="{89A3A10F-2987-F14E-9D94-3FD031E12A5F}" destId="{3D8DD5FB-9740-3F4A-B43C-716AB2230E34}" srcOrd="1" destOrd="0" presId="urn:microsoft.com/office/officeart/2005/8/layout/cycle4"/>
    <dgm:cxn modelId="{87F8F0B2-60DD-6B49-86F4-175F0FF70894}" type="presParOf" srcId="{2CAC183C-2657-8042-BD1F-377205CF6A65}" destId="{89654B26-E6D9-B344-B8A5-1B1A2DFE9669}" srcOrd="4" destOrd="0" presId="urn:microsoft.com/office/officeart/2005/8/layout/cycle4"/>
    <dgm:cxn modelId="{E3BFFB18-E545-F64F-9CDC-4C185F819A0B}" type="presParOf" srcId="{80FF53E9-77F8-4F41-9823-B0142F20CDFF}" destId="{87DC7986-F12F-9E43-9CAC-944F116D7130}" srcOrd="1" destOrd="0" presId="urn:microsoft.com/office/officeart/2005/8/layout/cycle4"/>
    <dgm:cxn modelId="{9E1FC21F-6373-0842-847A-8B565D618EBE}" type="presParOf" srcId="{87DC7986-F12F-9E43-9CAC-944F116D7130}" destId="{524C5DED-B129-414B-A2F7-58D4245D243D}" srcOrd="0" destOrd="0" presId="urn:microsoft.com/office/officeart/2005/8/layout/cycle4"/>
    <dgm:cxn modelId="{11EB5411-1B03-7748-936F-AA629FA65FF7}" type="presParOf" srcId="{87DC7986-F12F-9E43-9CAC-944F116D7130}" destId="{F891B893-3894-8841-B254-22060746C416}" srcOrd="1" destOrd="0" presId="urn:microsoft.com/office/officeart/2005/8/layout/cycle4"/>
    <dgm:cxn modelId="{62FD8282-7BDF-6541-BE79-3757B4373505}" type="presParOf" srcId="{87DC7986-F12F-9E43-9CAC-944F116D7130}" destId="{B8F6D076-3A84-7C4D-B45F-9269A8B6EFD5}" srcOrd="2" destOrd="0" presId="urn:microsoft.com/office/officeart/2005/8/layout/cycle4"/>
    <dgm:cxn modelId="{20CAA5B3-20FE-CD44-BBE0-DB7A77A158D0}" type="presParOf" srcId="{87DC7986-F12F-9E43-9CAC-944F116D7130}" destId="{24E41448-AA23-9B42-8B53-C08E04CEB8DF}" srcOrd="3" destOrd="0" presId="urn:microsoft.com/office/officeart/2005/8/layout/cycle4"/>
    <dgm:cxn modelId="{37DD261E-5D6C-EF49-883A-B32ED5285F2B}" type="presParOf" srcId="{87DC7986-F12F-9E43-9CAC-944F116D7130}" destId="{55D78040-B35A-BA48-8639-371A0E2950D3}" srcOrd="4" destOrd="0" presId="urn:microsoft.com/office/officeart/2005/8/layout/cycle4"/>
    <dgm:cxn modelId="{60022152-0A16-254F-83BB-DF25B3DBE51E}" type="presParOf" srcId="{80FF53E9-77F8-4F41-9823-B0142F20CDFF}" destId="{D6B595CE-EA94-7A40-8C63-EA270C355DC7}" srcOrd="2" destOrd="0" presId="urn:microsoft.com/office/officeart/2005/8/layout/cycle4"/>
    <dgm:cxn modelId="{CEC60B25-6622-FE45-B582-941BCA9C661F}" type="presParOf" srcId="{80FF53E9-77F8-4F41-9823-B0142F20CDFF}" destId="{DCA94756-BCD8-A94D-BE41-BFF9A4FFCAD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E52EB6A-B230-4F73-A36A-9DF7ECA7189E}" type="datetimeFigureOut">
              <a:rPr lang="en-US"/>
              <a:pPr>
                <a:defRPr/>
              </a:pPr>
              <a:t>10/31/2015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0DCE16-C0F7-4E57-BFD3-66B77E3F2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10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0DCE16-C0F7-4E57-BFD3-66B77E3F25C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1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0DCE16-C0F7-4E57-BFD3-66B77E3F25C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3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88" y="1412776"/>
            <a:ext cx="9141624" cy="2155522"/>
          </a:xfrm>
          <a:prstGeom prst="rect">
            <a:avLst/>
          </a:prstGeom>
          <a:noFill/>
        </p:spPr>
      </p:pic>
      <p:sp>
        <p:nvSpPr>
          <p:cNvPr id="17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592000" y="1674000"/>
            <a:ext cx="5688012" cy="576411"/>
          </a:xfrm>
          <a:prstGeom prst="rect">
            <a:avLst/>
          </a:prstGeom>
        </p:spPr>
        <p:txBody>
          <a:bodyPr/>
          <a:lstStyle>
            <a:lvl1pPr>
              <a:buNone/>
              <a:defRPr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592000" y="2224800"/>
            <a:ext cx="5689600" cy="431800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00" y="6229352"/>
            <a:ext cx="9147600" cy="6284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320480"/>
          </a:xfrm>
          <a:prstGeom prst="rect">
            <a:avLst/>
          </a:prstGeom>
        </p:spPr>
        <p:txBody>
          <a:bodyPr/>
          <a:lstStyle>
            <a:lvl1pPr>
              <a:buFont typeface="Arial" pitchFamily="34" charset="0"/>
              <a:buChar char="•"/>
              <a:defRPr sz="1400" baseline="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+mn-lt"/>
                <a:cs typeface="Microsoft Sans Serif" pitchFamily="34" charset="0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latin typeface="+mn-lt"/>
                <a:cs typeface="Microsoft Sans Serif" pitchFamily="34" charset="0"/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 sz="1400">
                <a:latin typeface="+mn-lt"/>
                <a:cs typeface="Microsoft Sans Serif" pitchFamily="34" charset="0"/>
              </a:defRPr>
            </a:lvl1pPr>
            <a:lvl2pPr>
              <a:defRPr sz="1400"/>
            </a:lvl2pPr>
            <a:lvl3pPr>
              <a:buFont typeface="Courier New" pitchFamily="49" charset="0"/>
              <a:buChar char="o"/>
              <a:defRPr sz="1400"/>
            </a:lvl3pPr>
            <a:lvl4pPr>
              <a:buFont typeface="Wingdings" pitchFamily="2" charset="2"/>
              <a:buChar char="§"/>
              <a:defRPr sz="1400"/>
            </a:lvl4pPr>
            <a:lvl5pPr>
              <a:defRPr sz="1400"/>
            </a:lvl5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Click to edit Master text styles</a:t>
            </a:r>
          </a:p>
          <a:p>
            <a:pPr marL="342900" marR="0" lvl="1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Second level</a:t>
            </a:r>
          </a:p>
          <a:p>
            <a:pPr marL="342900" marR="0" lvl="2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Third level</a:t>
            </a:r>
          </a:p>
          <a:p>
            <a:pPr marL="342900" marR="0" lvl="3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Fourth level</a:t>
            </a:r>
          </a:p>
          <a:p>
            <a:pPr marL="342900" marR="0" lvl="4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AU" smtClean="0"/>
              <a:t>Fifth level</a:t>
            </a:r>
            <a:endParaRPr lang="en-AU" dirty="0" smtClean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00" y="6229352"/>
            <a:ext cx="9147600" cy="62844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309939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  <a:cs typeface="Microsoft Sans Serif" pitchFamily="34" charset="0"/>
              </a:defRPr>
            </a:lvl1pPr>
            <a:lvl2pPr>
              <a:defRPr sz="1400">
                <a:latin typeface="+mn-lt"/>
                <a:cs typeface="Microsoft Sans Serif" pitchFamily="34" charset="0"/>
              </a:defRPr>
            </a:lvl2pPr>
            <a:lvl3pPr>
              <a:buFont typeface="Courier New" pitchFamily="49" charset="0"/>
              <a:buChar char="o"/>
              <a:defRPr sz="1400">
                <a:latin typeface="+mn-lt"/>
                <a:cs typeface="Microsoft Sans Serif" pitchFamily="34" charset="0"/>
              </a:defRPr>
            </a:lvl3pPr>
            <a:lvl4pPr>
              <a:buFont typeface="Wingdings" pitchFamily="2" charset="2"/>
              <a:buChar char="§"/>
              <a:defRPr sz="1400">
                <a:latin typeface="+mn-lt"/>
                <a:cs typeface="Microsoft Sans Serif" pitchFamily="34" charset="0"/>
              </a:defRPr>
            </a:lvl4pPr>
            <a:lvl5pPr>
              <a:defRPr sz="1400">
                <a:latin typeface="+mn-lt"/>
                <a:cs typeface="Microsoft Sans Serif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320480"/>
          </a:xfrm>
          <a:prstGeom prst="rect">
            <a:avLst/>
          </a:prstGeom>
        </p:spPr>
        <p:txBody>
          <a:bodyPr/>
          <a:lstStyle>
            <a:lvl1pPr>
              <a:defRPr sz="1400">
                <a:latin typeface="+mn-lt"/>
                <a:cs typeface="Microsoft Sans Serif" pitchFamily="34" charset="0"/>
              </a:defRPr>
            </a:lvl1pPr>
            <a:lvl2pPr>
              <a:defRPr sz="1400">
                <a:latin typeface="+mn-lt"/>
                <a:cs typeface="Microsoft Sans Serif" pitchFamily="34" charset="0"/>
              </a:defRPr>
            </a:lvl2pPr>
            <a:lvl3pPr>
              <a:buFont typeface="Courier New" pitchFamily="49" charset="0"/>
              <a:buChar char="o"/>
              <a:defRPr sz="1400">
                <a:latin typeface="+mn-lt"/>
                <a:cs typeface="Microsoft Sans Serif" pitchFamily="34" charset="0"/>
              </a:defRPr>
            </a:lvl3pPr>
            <a:lvl4pPr>
              <a:buFont typeface="Wingdings" pitchFamily="2" charset="2"/>
              <a:buChar char="§"/>
              <a:defRPr sz="1400">
                <a:latin typeface="+mn-lt"/>
                <a:cs typeface="Microsoft Sans Serif" pitchFamily="34" charset="0"/>
              </a:defRPr>
            </a:lvl4pPr>
            <a:lvl5pPr>
              <a:defRPr sz="1400">
                <a:latin typeface="+mn-lt"/>
                <a:cs typeface="Microsoft Sans Serif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  <a:prstGeom prst="rect">
            <a:avLst/>
          </a:prstGeom>
        </p:spPr>
        <p:txBody>
          <a:bodyPr/>
          <a:lstStyle>
            <a:lvl1pPr algn="l">
              <a:defRPr sz="3000" baseline="0">
                <a:latin typeface="+mj-lt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00" y="6229352"/>
            <a:ext cx="9147600" cy="62844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latin typeface="Microsoft Sans Serif" pitchFamily="34" charset="0"/>
                <a:cs typeface="Microsoft Sans Serif" pitchFamily="34" charset="0"/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Microsoft Sans Serif" pitchFamily="34" charset="0"/>
                <a:cs typeface="Microsoft Sans Serif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3600" y="6229352"/>
            <a:ext cx="9147600" cy="62844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2" r:id="rId3"/>
    <p:sldLayoutId id="2147483781" r:id="rId4"/>
    <p:sldLayoutId id="2147483786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ommet" pitchFamily="50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Research supporting practice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AU" dirty="0" smtClean="0"/>
              <a:t>Meera Agar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Facilitated family case conferences in advanced dementia (IDEAL project)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037215"/>
              </p:ext>
            </p:extLst>
          </p:nvPr>
        </p:nvGraphicFramePr>
        <p:xfrm>
          <a:off x="457200" y="1484784"/>
          <a:ext cx="8229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6165540"/>
            <a:ext cx="7026843" cy="9325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1200" dirty="0" smtClean="0"/>
              <a:t>Trial registration: ACTRN12612001164886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1200" dirty="0" smtClean="0"/>
              <a:t>Funding: </a:t>
            </a:r>
            <a:r>
              <a:rPr lang="en-US" sz="1200" dirty="0" err="1" smtClean="0"/>
              <a:t>Dept</a:t>
            </a:r>
            <a:r>
              <a:rPr lang="en-US" sz="1200" dirty="0" smtClean="0"/>
              <a:t> of Social Services, </a:t>
            </a:r>
            <a:r>
              <a:rPr lang="en-AU" sz="1200" dirty="0"/>
              <a:t>The Aged Care Service Improvement </a:t>
            </a:r>
            <a:endParaRPr lang="en-AU" sz="1200" dirty="0" smtClean="0"/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AU" sz="1200" dirty="0" smtClean="0"/>
              <a:t>and </a:t>
            </a:r>
            <a:r>
              <a:rPr lang="en-AU" sz="1200" dirty="0"/>
              <a:t>Healthy </a:t>
            </a:r>
            <a:r>
              <a:rPr lang="en-AU" sz="1200" dirty="0" smtClean="0"/>
              <a:t>Ageing Grants Flexible </a:t>
            </a:r>
            <a:r>
              <a:rPr lang="en-AU" sz="1200" dirty="0"/>
              <a:t>Fund </a:t>
            </a:r>
            <a:r>
              <a:rPr lang="en-AU" sz="1200" dirty="0" smtClean="0"/>
              <a:t>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endParaRPr kumimoji="0" lang="en-US" sz="1150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 smtClean="0"/>
              <a:t>Palliative Extended Care at Home (PEACH)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513057"/>
              </p:ext>
            </p:extLst>
          </p:nvPr>
        </p:nvGraphicFramePr>
        <p:xfrm>
          <a:off x="457200" y="1484784"/>
          <a:ext cx="822960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6349039"/>
            <a:ext cx="7026843" cy="4893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en-US" sz="1200" dirty="0" smtClean="0"/>
              <a:t>Funding: </a:t>
            </a:r>
            <a:r>
              <a:rPr lang="en-AU" sz="1200" dirty="0" smtClean="0"/>
              <a:t>NSW Ministry of Health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endParaRPr kumimoji="0" lang="en-US" sz="1150" i="0" u="none" strike="noStrike" kern="1200" cap="none" spc="0" normalizeH="0" baseline="0" noProof="0" dirty="0" err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13672"/>
      </p:ext>
    </p:extLst>
  </p:cSld>
  <p:clrMapOvr>
    <a:masterClrMapping/>
  </p:clrMapOvr>
</p:sld>
</file>

<file path=ppt/theme/theme1.xml><?xml version="1.0" encoding="utf-8"?>
<a:theme xmlns:a="http://schemas.openxmlformats.org/drawingml/2006/main" name="UNSW_PowerPoint_template_Arialonly">
  <a:themeElements>
    <a:clrScheme name="Custom 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NSW - External comput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rtlCol="0">
        <a:spAutoFit/>
      </a:bodyPr>
      <a:lstStyle>
        <a:defPPr marL="342900" marR="0" indent="-342900" algn="l" defTabSz="914400" rtl="0" eaLnBrk="1" fontAlgn="auto" latinLnBrk="0" hangingPunct="1">
          <a:lnSpc>
            <a:spcPct val="100000"/>
          </a:lnSpc>
          <a:spcBef>
            <a:spcPct val="20000"/>
          </a:spcBef>
          <a:spcAft>
            <a:spcPts val="0"/>
          </a:spcAft>
          <a:buClrTx/>
          <a:buSzTx/>
          <a:buFont typeface="Arial" pitchFamily="34" charset="0"/>
          <a:buNone/>
          <a:tabLst/>
          <a:defRPr kumimoji="0" sz="115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j-lt"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A656443FE5F438AE8BC913CCF758C" ma:contentTypeVersion="2" ma:contentTypeDescription="Create a new document." ma:contentTypeScope="" ma:versionID="cd7e1bce223782c803dfa3ab76b854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8167287484f3f9171d0e55a37e960c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4A00678-D777-4291-ACC0-BE6B79210BF4}"/>
</file>

<file path=customXml/itemProps2.xml><?xml version="1.0" encoding="utf-8"?>
<ds:datastoreItem xmlns:ds="http://schemas.openxmlformats.org/officeDocument/2006/customXml" ds:itemID="{6A60142A-0BC9-4F7B-A993-11D5F2612466}"/>
</file>

<file path=customXml/itemProps3.xml><?xml version="1.0" encoding="utf-8"?>
<ds:datastoreItem xmlns:ds="http://schemas.openxmlformats.org/officeDocument/2006/customXml" ds:itemID="{69033648-5BCB-420A-91A9-F4B24C7F2EBB}"/>
</file>

<file path=docProps/app.xml><?xml version="1.0" encoding="utf-8"?>
<Properties xmlns="http://schemas.openxmlformats.org/officeDocument/2006/extended-properties" xmlns:vt="http://schemas.openxmlformats.org/officeDocument/2006/docPropsVTypes">
  <Template>UNSW_PowerPoint_template_Arialonly.potm</Template>
  <TotalTime>164</TotalTime>
  <Words>218</Words>
  <Application>Microsoft Office PowerPoint</Application>
  <PresentationFormat>On-screen Show (4:3)</PresentationFormat>
  <Paragraphs>48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Microsoft Sans Serif</vt:lpstr>
      <vt:lpstr>Sommet</vt:lpstr>
      <vt:lpstr>Wingdings</vt:lpstr>
      <vt:lpstr>UNSW_PowerPoint_template_Arialonly</vt:lpstr>
      <vt:lpstr>PowerPoint Presentation</vt:lpstr>
      <vt:lpstr>Facilitated family case conferences in advanced dementia (IDEAL project)</vt:lpstr>
      <vt:lpstr>Palliative Extended Care at Home (PEACH)</vt:lpstr>
    </vt:vector>
  </TitlesOfParts>
  <Company>University of New South Wales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supporting practice - Meera Agar</dc:title>
  <dc:creator>Lucy Hunt</dc:creator>
  <cp:lastModifiedBy>McGlynn, Elle</cp:lastModifiedBy>
  <cp:revision>23</cp:revision>
  <cp:lastPrinted>2015-10-30T02:18:21Z</cp:lastPrinted>
  <dcterms:created xsi:type="dcterms:W3CDTF">2014-06-12T06:08:56Z</dcterms:created>
  <dcterms:modified xsi:type="dcterms:W3CDTF">2015-10-31T03:19:57Z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0x01010000DA656443FE5F438AE8BC913CCF758C</vt:lpwstr>
  </property>
</Properties>
</file>